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4" r:id="rId3"/>
    <p:sldId id="286" r:id="rId4"/>
    <p:sldId id="258" r:id="rId5"/>
    <p:sldId id="295" r:id="rId6"/>
    <p:sldId id="289" r:id="rId7"/>
    <p:sldId id="288" r:id="rId8"/>
    <p:sldId id="267" r:id="rId9"/>
    <p:sldId id="290" r:id="rId10"/>
    <p:sldId id="268" r:id="rId11"/>
    <p:sldId id="264" r:id="rId12"/>
    <p:sldId id="282" r:id="rId13"/>
    <p:sldId id="285" r:id="rId14"/>
    <p:sldId id="265" r:id="rId15"/>
    <p:sldId id="271" r:id="rId16"/>
    <p:sldId id="269" r:id="rId17"/>
    <p:sldId id="263" r:id="rId18"/>
    <p:sldId id="262" r:id="rId19"/>
    <p:sldId id="293" r:id="rId20"/>
    <p:sldId id="270" r:id="rId21"/>
    <p:sldId id="291" r:id="rId22"/>
    <p:sldId id="292" r:id="rId23"/>
    <p:sldId id="259" r:id="rId24"/>
    <p:sldId id="273" r:id="rId25"/>
    <p:sldId id="274" r:id="rId26"/>
    <p:sldId id="276" r:id="rId27"/>
    <p:sldId id="260" r:id="rId28"/>
    <p:sldId id="275" r:id="rId29"/>
    <p:sldId id="296" r:id="rId30"/>
    <p:sldId id="261" r:id="rId31"/>
    <p:sldId id="279" r:id="rId32"/>
    <p:sldId id="257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8C36C5-4AB8-AA4A-A31D-6A78C5B4F2A6}" v="95" dt="2022-10-23T03:04:19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1"/>
    <p:restoredTop sz="89730"/>
  </p:normalViewPr>
  <p:slideViewPr>
    <p:cSldViewPr snapToGrid="0" snapToObjects="1">
      <p:cViewPr>
        <p:scale>
          <a:sx n="114" d="100"/>
          <a:sy n="114" d="100"/>
        </p:scale>
        <p:origin x="28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yi Li" userId="805faeea-356b-4c33-a502-e153729c3ea9" providerId="ADAL" clId="{678C36C5-4AB8-AA4A-A31D-6A78C5B4F2A6}"/>
    <pc:docChg chg="undo custSel addSld delSld modSld sldOrd">
      <pc:chgData name="Mingyi Li" userId="805faeea-356b-4c33-a502-e153729c3ea9" providerId="ADAL" clId="{678C36C5-4AB8-AA4A-A31D-6A78C5B4F2A6}" dt="2022-10-23T03:38:23.625" v="3731" actId="20577"/>
      <pc:docMkLst>
        <pc:docMk/>
      </pc:docMkLst>
      <pc:sldChg chg="modSp mod modNotesTx">
        <pc:chgData name="Mingyi Li" userId="805faeea-356b-4c33-a502-e153729c3ea9" providerId="ADAL" clId="{678C36C5-4AB8-AA4A-A31D-6A78C5B4F2A6}" dt="2022-10-19T21:07:52.347" v="82" actId="20577"/>
        <pc:sldMkLst>
          <pc:docMk/>
          <pc:sldMk cId="936507095" sldId="258"/>
        </pc:sldMkLst>
        <pc:spChg chg="mod">
          <ac:chgData name="Mingyi Li" userId="805faeea-356b-4c33-a502-e153729c3ea9" providerId="ADAL" clId="{678C36C5-4AB8-AA4A-A31D-6A78C5B4F2A6}" dt="2022-10-19T21:01:03.299" v="13"/>
          <ac:spMkLst>
            <pc:docMk/>
            <pc:sldMk cId="936507095" sldId="258"/>
            <ac:spMk id="2" creationId="{DA604B6C-D286-5201-CAB1-36044D9BD619}"/>
          </ac:spMkLst>
        </pc:spChg>
      </pc:sldChg>
      <pc:sldChg chg="modSp mod">
        <pc:chgData name="Mingyi Li" userId="805faeea-356b-4c33-a502-e153729c3ea9" providerId="ADAL" clId="{678C36C5-4AB8-AA4A-A31D-6A78C5B4F2A6}" dt="2022-10-22T16:14:29.339" v="1330" actId="20577"/>
        <pc:sldMkLst>
          <pc:docMk/>
          <pc:sldMk cId="2673429289" sldId="259"/>
        </pc:sldMkLst>
        <pc:spChg chg="mod">
          <ac:chgData name="Mingyi Li" userId="805faeea-356b-4c33-a502-e153729c3ea9" providerId="ADAL" clId="{678C36C5-4AB8-AA4A-A31D-6A78C5B4F2A6}" dt="2022-10-20T00:58:36.860" v="349" actId="20577"/>
          <ac:spMkLst>
            <pc:docMk/>
            <pc:sldMk cId="2673429289" sldId="259"/>
            <ac:spMk id="2" creationId="{653E5790-0AEA-34BF-6CC3-D83B50667534}"/>
          </ac:spMkLst>
        </pc:spChg>
        <pc:spChg chg="mod">
          <ac:chgData name="Mingyi Li" userId="805faeea-356b-4c33-a502-e153729c3ea9" providerId="ADAL" clId="{678C36C5-4AB8-AA4A-A31D-6A78C5B4F2A6}" dt="2022-10-22T16:14:29.339" v="1330" actId="20577"/>
          <ac:spMkLst>
            <pc:docMk/>
            <pc:sldMk cId="2673429289" sldId="259"/>
            <ac:spMk id="3" creationId="{43486544-9974-3F4A-B2F7-023E43C921CB}"/>
          </ac:spMkLst>
        </pc:spChg>
      </pc:sldChg>
      <pc:sldChg chg="addSp delSp modSp mod ord">
        <pc:chgData name="Mingyi Li" userId="805faeea-356b-4c33-a502-e153729c3ea9" providerId="ADAL" clId="{678C36C5-4AB8-AA4A-A31D-6A78C5B4F2A6}" dt="2022-10-23T03:22:36.201" v="3498"/>
        <pc:sldMkLst>
          <pc:docMk/>
          <pc:sldMk cId="1146111116" sldId="260"/>
        </pc:sldMkLst>
        <pc:spChg chg="mod">
          <ac:chgData name="Mingyi Li" userId="805faeea-356b-4c33-a502-e153729c3ea9" providerId="ADAL" clId="{678C36C5-4AB8-AA4A-A31D-6A78C5B4F2A6}" dt="2022-10-23T03:22:36.201" v="3498"/>
          <ac:spMkLst>
            <pc:docMk/>
            <pc:sldMk cId="1146111116" sldId="260"/>
            <ac:spMk id="2" creationId="{DFDB7238-36C0-5DBA-59D8-26FE065DDE7A}"/>
          </ac:spMkLst>
        </pc:spChg>
        <pc:spChg chg="del">
          <ac:chgData name="Mingyi Li" userId="805faeea-356b-4c33-a502-e153729c3ea9" providerId="ADAL" clId="{678C36C5-4AB8-AA4A-A31D-6A78C5B4F2A6}" dt="2022-10-20T00:59:14.624" v="352"/>
          <ac:spMkLst>
            <pc:docMk/>
            <pc:sldMk cId="1146111116" sldId="260"/>
            <ac:spMk id="5" creationId="{B0D2E9E5-90A7-02B7-A309-EB450A8443D6}"/>
          </ac:spMkLst>
        </pc:spChg>
        <pc:picChg chg="add mod">
          <ac:chgData name="Mingyi Li" userId="805faeea-356b-4c33-a502-e153729c3ea9" providerId="ADAL" clId="{678C36C5-4AB8-AA4A-A31D-6A78C5B4F2A6}" dt="2022-10-20T00:59:17.433" v="356" actId="1076"/>
          <ac:picMkLst>
            <pc:docMk/>
            <pc:sldMk cId="1146111116" sldId="260"/>
            <ac:picMk id="4" creationId="{EC6ED47A-0075-ABE7-66A4-74CBBB00439B}"/>
          </ac:picMkLst>
        </pc:picChg>
      </pc:sldChg>
      <pc:sldChg chg="modSp mod">
        <pc:chgData name="Mingyi Li" userId="805faeea-356b-4c33-a502-e153729c3ea9" providerId="ADAL" clId="{678C36C5-4AB8-AA4A-A31D-6A78C5B4F2A6}" dt="2022-10-23T03:38:23.625" v="3731" actId="20577"/>
        <pc:sldMkLst>
          <pc:docMk/>
          <pc:sldMk cId="3669046099" sldId="261"/>
        </pc:sldMkLst>
        <pc:spChg chg="mod">
          <ac:chgData name="Mingyi Li" userId="805faeea-356b-4c33-a502-e153729c3ea9" providerId="ADAL" clId="{678C36C5-4AB8-AA4A-A31D-6A78C5B4F2A6}" dt="2022-10-23T03:38:23.625" v="3731" actId="20577"/>
          <ac:spMkLst>
            <pc:docMk/>
            <pc:sldMk cId="3669046099" sldId="261"/>
            <ac:spMk id="4" creationId="{9720E607-B5BF-7485-B853-1B5C10343C44}"/>
          </ac:spMkLst>
        </pc:spChg>
      </pc:sldChg>
      <pc:sldChg chg="modSp mod modAnim modNotesTx">
        <pc:chgData name="Mingyi Li" userId="805faeea-356b-4c33-a502-e153729c3ea9" providerId="ADAL" clId="{678C36C5-4AB8-AA4A-A31D-6A78C5B4F2A6}" dt="2022-10-22T23:33:15.232" v="1929"/>
        <pc:sldMkLst>
          <pc:docMk/>
          <pc:sldMk cId="908067171" sldId="262"/>
        </pc:sldMkLst>
        <pc:spChg chg="mod">
          <ac:chgData name="Mingyi Li" userId="805faeea-356b-4c33-a502-e153729c3ea9" providerId="ADAL" clId="{678C36C5-4AB8-AA4A-A31D-6A78C5B4F2A6}" dt="2022-10-20T01:01:31.625" v="369" actId="20577"/>
          <ac:spMkLst>
            <pc:docMk/>
            <pc:sldMk cId="908067171" sldId="262"/>
            <ac:spMk id="3" creationId="{0C6F7D48-5F30-0D89-2A4D-78C79082FF12}"/>
          </ac:spMkLst>
        </pc:spChg>
        <pc:picChg chg="mod">
          <ac:chgData name="Mingyi Li" userId="805faeea-356b-4c33-a502-e153729c3ea9" providerId="ADAL" clId="{678C36C5-4AB8-AA4A-A31D-6A78C5B4F2A6}" dt="2022-10-20T01:02:08.409" v="375" actId="1076"/>
          <ac:picMkLst>
            <pc:docMk/>
            <pc:sldMk cId="908067171" sldId="262"/>
            <ac:picMk id="4" creationId="{EE1309FE-C23B-5A75-249B-9426DF7E85E4}"/>
          </ac:picMkLst>
        </pc:picChg>
        <pc:picChg chg="mod">
          <ac:chgData name="Mingyi Li" userId="805faeea-356b-4c33-a502-e153729c3ea9" providerId="ADAL" clId="{678C36C5-4AB8-AA4A-A31D-6A78C5B4F2A6}" dt="2022-10-20T01:02:36.298" v="381" actId="1076"/>
          <ac:picMkLst>
            <pc:docMk/>
            <pc:sldMk cId="908067171" sldId="262"/>
            <ac:picMk id="6" creationId="{78681059-7D5E-55E2-F826-4058C2F2513C}"/>
          </ac:picMkLst>
        </pc:picChg>
        <pc:picChg chg="mod">
          <ac:chgData name="Mingyi Li" userId="805faeea-356b-4c33-a502-e153729c3ea9" providerId="ADAL" clId="{678C36C5-4AB8-AA4A-A31D-6A78C5B4F2A6}" dt="2022-10-20T01:01:39.914" v="371" actId="1076"/>
          <ac:picMkLst>
            <pc:docMk/>
            <pc:sldMk cId="908067171" sldId="262"/>
            <ac:picMk id="8" creationId="{916D3829-4B97-2186-010F-722AABC3F0FA}"/>
          </ac:picMkLst>
        </pc:picChg>
        <pc:picChg chg="mod">
          <ac:chgData name="Mingyi Li" userId="805faeea-356b-4c33-a502-e153729c3ea9" providerId="ADAL" clId="{678C36C5-4AB8-AA4A-A31D-6A78C5B4F2A6}" dt="2022-10-20T01:02:26.776" v="379" actId="14100"/>
          <ac:picMkLst>
            <pc:docMk/>
            <pc:sldMk cId="908067171" sldId="262"/>
            <ac:picMk id="10" creationId="{75D4B889-3A69-7A6D-30C1-59570F8C16D7}"/>
          </ac:picMkLst>
        </pc:picChg>
        <pc:picChg chg="mod">
          <ac:chgData name="Mingyi Li" userId="805faeea-356b-4c33-a502-e153729c3ea9" providerId="ADAL" clId="{678C36C5-4AB8-AA4A-A31D-6A78C5B4F2A6}" dt="2022-10-20T01:02:18.026" v="377" actId="14100"/>
          <ac:picMkLst>
            <pc:docMk/>
            <pc:sldMk cId="908067171" sldId="262"/>
            <ac:picMk id="12" creationId="{A9784658-F0A8-FDB3-08A4-1F3EBB6251E3}"/>
          </ac:picMkLst>
        </pc:picChg>
      </pc:sldChg>
      <pc:sldChg chg="addSp modSp mod modAnim modNotesTx">
        <pc:chgData name="Mingyi Li" userId="805faeea-356b-4c33-a502-e153729c3ea9" providerId="ADAL" clId="{678C36C5-4AB8-AA4A-A31D-6A78C5B4F2A6}" dt="2022-10-23T02:57:29.306" v="2850" actId="20577"/>
        <pc:sldMkLst>
          <pc:docMk/>
          <pc:sldMk cId="3894382077" sldId="263"/>
        </pc:sldMkLst>
        <pc:spChg chg="mod">
          <ac:chgData name="Mingyi Li" userId="805faeea-356b-4c33-a502-e153729c3ea9" providerId="ADAL" clId="{678C36C5-4AB8-AA4A-A31D-6A78C5B4F2A6}" dt="2022-10-22T23:26:12.806" v="1927" actId="20577"/>
          <ac:spMkLst>
            <pc:docMk/>
            <pc:sldMk cId="3894382077" sldId="263"/>
            <ac:spMk id="3" creationId="{39756EC9-EC89-A0AD-D67C-248C7F806459}"/>
          </ac:spMkLst>
        </pc:spChg>
        <pc:spChg chg="add mod">
          <ac:chgData name="Mingyi Li" userId="805faeea-356b-4c33-a502-e153729c3ea9" providerId="ADAL" clId="{678C36C5-4AB8-AA4A-A31D-6A78C5B4F2A6}" dt="2022-10-21T15:58:02.757" v="523" actId="20577"/>
          <ac:spMkLst>
            <pc:docMk/>
            <pc:sldMk cId="3894382077" sldId="263"/>
            <ac:spMk id="14" creationId="{6C6E4874-5B67-45C4-03A2-467DC11FE2D0}"/>
          </ac:spMkLst>
        </pc:spChg>
        <pc:spChg chg="mod">
          <ac:chgData name="Mingyi Li" userId="805faeea-356b-4c33-a502-e153729c3ea9" providerId="ADAL" clId="{678C36C5-4AB8-AA4A-A31D-6A78C5B4F2A6}" dt="2022-10-21T15:58:13.410" v="528" actId="20577"/>
          <ac:spMkLst>
            <pc:docMk/>
            <pc:sldMk cId="3894382077" sldId="263"/>
            <ac:spMk id="29" creationId="{9CDE7310-6762-AB3D-05B9-CC0AF939FFB9}"/>
          </ac:spMkLst>
        </pc:spChg>
        <pc:picChg chg="mod">
          <ac:chgData name="Mingyi Li" userId="805faeea-356b-4c33-a502-e153729c3ea9" providerId="ADAL" clId="{678C36C5-4AB8-AA4A-A31D-6A78C5B4F2A6}" dt="2022-10-22T23:25:17.361" v="1903" actId="14100"/>
          <ac:picMkLst>
            <pc:docMk/>
            <pc:sldMk cId="3894382077" sldId="263"/>
            <ac:picMk id="4" creationId="{A93F3D17-9D4A-FFC4-5EF8-7729428A90EF}"/>
          </ac:picMkLst>
        </pc:picChg>
        <pc:picChg chg="mod">
          <ac:chgData name="Mingyi Li" userId="805faeea-356b-4c33-a502-e153729c3ea9" providerId="ADAL" clId="{678C36C5-4AB8-AA4A-A31D-6A78C5B4F2A6}" dt="2022-10-21T15:57:51.832" v="521" actId="1076"/>
          <ac:picMkLst>
            <pc:docMk/>
            <pc:sldMk cId="3894382077" sldId="263"/>
            <ac:picMk id="10" creationId="{971A7322-10D5-FB1B-59C5-24372075477A}"/>
          </ac:picMkLst>
        </pc:picChg>
        <pc:picChg chg="add mod">
          <ac:chgData name="Mingyi Li" userId="805faeea-356b-4c33-a502-e153729c3ea9" providerId="ADAL" clId="{678C36C5-4AB8-AA4A-A31D-6A78C5B4F2A6}" dt="2022-10-21T15:51:11.460" v="456" actId="571"/>
          <ac:picMkLst>
            <pc:docMk/>
            <pc:sldMk cId="3894382077" sldId="263"/>
            <ac:picMk id="11" creationId="{3518759A-202C-D3E2-8C8F-24CBC993C4FA}"/>
          </ac:picMkLst>
        </pc:picChg>
        <pc:cxnChg chg="add mod">
          <ac:chgData name="Mingyi Li" userId="805faeea-356b-4c33-a502-e153729c3ea9" providerId="ADAL" clId="{678C36C5-4AB8-AA4A-A31D-6A78C5B4F2A6}" dt="2022-10-21T15:54:28.292" v="472" actId="14100"/>
          <ac:cxnSpMkLst>
            <pc:docMk/>
            <pc:sldMk cId="3894382077" sldId="263"/>
            <ac:cxnSpMk id="5" creationId="{6786DE94-C6B0-A8C1-237B-782201BEAB88}"/>
          </ac:cxnSpMkLst>
        </pc:cxnChg>
        <pc:cxnChg chg="mod">
          <ac:chgData name="Mingyi Li" userId="805faeea-356b-4c33-a502-e153729c3ea9" providerId="ADAL" clId="{678C36C5-4AB8-AA4A-A31D-6A78C5B4F2A6}" dt="2022-10-21T15:55:39.806" v="473" actId="14100"/>
          <ac:cxnSpMkLst>
            <pc:docMk/>
            <pc:sldMk cId="3894382077" sldId="263"/>
            <ac:cxnSpMk id="23" creationId="{C7EBAB17-A95B-6E61-C532-9B2EB9145279}"/>
          </ac:cxnSpMkLst>
        </pc:cxnChg>
      </pc:sldChg>
      <pc:sldChg chg="addSp modSp mod setBg modNotesTx">
        <pc:chgData name="Mingyi Li" userId="805faeea-356b-4c33-a502-e153729c3ea9" providerId="ADAL" clId="{678C36C5-4AB8-AA4A-A31D-6A78C5B4F2A6}" dt="2022-10-19T21:59:03.933" v="306" actId="1076"/>
        <pc:sldMkLst>
          <pc:docMk/>
          <pc:sldMk cId="2328371523" sldId="264"/>
        </pc:sldMkLst>
        <pc:spChg chg="mod">
          <ac:chgData name="Mingyi Li" userId="805faeea-356b-4c33-a502-e153729c3ea9" providerId="ADAL" clId="{678C36C5-4AB8-AA4A-A31D-6A78C5B4F2A6}" dt="2022-10-19T21:57:38.331" v="293" actId="26606"/>
          <ac:spMkLst>
            <pc:docMk/>
            <pc:sldMk cId="2328371523" sldId="264"/>
            <ac:spMk id="2" creationId="{5C95002C-8D41-AA4B-5906-240345987AF5}"/>
          </ac:spMkLst>
        </pc:spChg>
        <pc:spChg chg="add mod">
          <ac:chgData name="Mingyi Li" userId="805faeea-356b-4c33-a502-e153729c3ea9" providerId="ADAL" clId="{678C36C5-4AB8-AA4A-A31D-6A78C5B4F2A6}" dt="2022-10-19T21:59:03.933" v="306" actId="1076"/>
          <ac:spMkLst>
            <pc:docMk/>
            <pc:sldMk cId="2328371523" sldId="264"/>
            <ac:spMk id="4" creationId="{FD9B868B-E311-4086-691E-48850D559C54}"/>
          </ac:spMkLst>
        </pc:spChg>
        <pc:spChg chg="mod">
          <ac:chgData name="Mingyi Li" userId="805faeea-356b-4c33-a502-e153729c3ea9" providerId="ADAL" clId="{678C36C5-4AB8-AA4A-A31D-6A78C5B4F2A6}" dt="2022-10-19T21:57:55.910" v="297" actId="207"/>
          <ac:spMkLst>
            <pc:docMk/>
            <pc:sldMk cId="2328371523" sldId="264"/>
            <ac:spMk id="7" creationId="{8BB88C99-99F5-7F61-4C26-EA308149F9ED}"/>
          </ac:spMkLst>
        </pc:spChg>
        <pc:spChg chg="add">
          <ac:chgData name="Mingyi Li" userId="805faeea-356b-4c33-a502-e153729c3ea9" providerId="ADAL" clId="{678C36C5-4AB8-AA4A-A31D-6A78C5B4F2A6}" dt="2022-10-19T21:57:38.331" v="293" actId="26606"/>
          <ac:spMkLst>
            <pc:docMk/>
            <pc:sldMk cId="2328371523" sldId="264"/>
            <ac:spMk id="2055" creationId="{7FF47CB7-972F-479F-A36D-9E72D26EC8DA}"/>
          </ac:spMkLst>
        </pc:spChg>
        <pc:spChg chg="add">
          <ac:chgData name="Mingyi Li" userId="805faeea-356b-4c33-a502-e153729c3ea9" providerId="ADAL" clId="{678C36C5-4AB8-AA4A-A31D-6A78C5B4F2A6}" dt="2022-10-19T21:57:38.331" v="293" actId="26606"/>
          <ac:spMkLst>
            <pc:docMk/>
            <pc:sldMk cId="2328371523" sldId="264"/>
            <ac:spMk id="2057" creationId="{0D153B68-5844-490D-8E67-F616D6D721CA}"/>
          </ac:spMkLst>
        </pc:spChg>
        <pc:spChg chg="add">
          <ac:chgData name="Mingyi Li" userId="805faeea-356b-4c33-a502-e153729c3ea9" providerId="ADAL" clId="{678C36C5-4AB8-AA4A-A31D-6A78C5B4F2A6}" dt="2022-10-19T21:57:38.331" v="293" actId="26606"/>
          <ac:spMkLst>
            <pc:docMk/>
            <pc:sldMk cId="2328371523" sldId="264"/>
            <ac:spMk id="2059" creationId="{9A0D773F-7A7D-4DBB-9DEA-86BB8B8F4BC8}"/>
          </ac:spMkLst>
        </pc:spChg>
        <pc:picChg chg="add mod">
          <ac:chgData name="Mingyi Li" userId="805faeea-356b-4c33-a502-e153729c3ea9" providerId="ADAL" clId="{678C36C5-4AB8-AA4A-A31D-6A78C5B4F2A6}" dt="2022-10-19T21:58:04.674" v="298" actId="14100"/>
          <ac:picMkLst>
            <pc:docMk/>
            <pc:sldMk cId="2328371523" sldId="264"/>
            <ac:picMk id="2050" creationId="{FE68BB6F-7D68-37D5-E555-AD9915B9D116}"/>
          </ac:picMkLst>
        </pc:picChg>
      </pc:sldChg>
      <pc:sldChg chg="addSp modSp mod modAnim">
        <pc:chgData name="Mingyi Li" userId="805faeea-356b-4c33-a502-e153729c3ea9" providerId="ADAL" clId="{678C36C5-4AB8-AA4A-A31D-6A78C5B4F2A6}" dt="2022-10-20T01:07:01.718" v="399" actId="1076"/>
        <pc:sldMkLst>
          <pc:docMk/>
          <pc:sldMk cId="1786955375" sldId="265"/>
        </pc:sldMkLst>
        <pc:picChg chg="add mod">
          <ac:chgData name="Mingyi Li" userId="805faeea-356b-4c33-a502-e153729c3ea9" providerId="ADAL" clId="{678C36C5-4AB8-AA4A-A31D-6A78C5B4F2A6}" dt="2022-10-20T01:07:01.718" v="399" actId="1076"/>
          <ac:picMkLst>
            <pc:docMk/>
            <pc:sldMk cId="1786955375" sldId="265"/>
            <ac:picMk id="5" creationId="{E1368E8C-FD2A-459E-C60D-2D24BCA394EC}"/>
          </ac:picMkLst>
        </pc:picChg>
      </pc:sldChg>
      <pc:sldChg chg="modSp">
        <pc:chgData name="Mingyi Li" userId="805faeea-356b-4c33-a502-e153729c3ea9" providerId="ADAL" clId="{678C36C5-4AB8-AA4A-A31D-6A78C5B4F2A6}" dt="2022-10-22T20:50:45.056" v="1901" actId="20577"/>
        <pc:sldMkLst>
          <pc:docMk/>
          <pc:sldMk cId="2141653667" sldId="267"/>
        </pc:sldMkLst>
        <pc:spChg chg="mod">
          <ac:chgData name="Mingyi Li" userId="805faeea-356b-4c33-a502-e153729c3ea9" providerId="ADAL" clId="{678C36C5-4AB8-AA4A-A31D-6A78C5B4F2A6}" dt="2022-10-22T20:50:45.056" v="1901" actId="20577"/>
          <ac:spMkLst>
            <pc:docMk/>
            <pc:sldMk cId="2141653667" sldId="267"/>
            <ac:spMk id="3" creationId="{2432C9F9-9E60-928E-0810-5F2C403DE117}"/>
          </ac:spMkLst>
        </pc:spChg>
      </pc:sldChg>
      <pc:sldChg chg="ord">
        <pc:chgData name="Mingyi Li" userId="805faeea-356b-4c33-a502-e153729c3ea9" providerId="ADAL" clId="{678C36C5-4AB8-AA4A-A31D-6A78C5B4F2A6}" dt="2022-10-21T19:56:08.335" v="529" actId="20578"/>
        <pc:sldMkLst>
          <pc:docMk/>
          <pc:sldMk cId="131610604" sldId="269"/>
        </pc:sldMkLst>
      </pc:sldChg>
      <pc:sldChg chg="addSp delSp modSp mod modNotesTx">
        <pc:chgData name="Mingyi Li" userId="805faeea-356b-4c33-a502-e153729c3ea9" providerId="ADAL" clId="{678C36C5-4AB8-AA4A-A31D-6A78C5B4F2A6}" dt="2022-10-23T02:45:25.209" v="2449" actId="478"/>
        <pc:sldMkLst>
          <pc:docMk/>
          <pc:sldMk cId="4169878057" sldId="270"/>
        </pc:sldMkLst>
        <pc:spChg chg="mod">
          <ac:chgData name="Mingyi Li" userId="805faeea-356b-4c33-a502-e153729c3ea9" providerId="ADAL" clId="{678C36C5-4AB8-AA4A-A31D-6A78C5B4F2A6}" dt="2022-10-22T16:10:03.079" v="1117" actId="114"/>
          <ac:spMkLst>
            <pc:docMk/>
            <pc:sldMk cId="4169878057" sldId="270"/>
            <ac:spMk id="3" creationId="{0C6F7D48-5F30-0D89-2A4D-78C79082FF12}"/>
          </ac:spMkLst>
        </pc:spChg>
        <pc:picChg chg="add del mod">
          <ac:chgData name="Mingyi Li" userId="805faeea-356b-4c33-a502-e153729c3ea9" providerId="ADAL" clId="{678C36C5-4AB8-AA4A-A31D-6A78C5B4F2A6}" dt="2022-10-23T02:45:25.209" v="2449" actId="478"/>
          <ac:picMkLst>
            <pc:docMk/>
            <pc:sldMk cId="4169878057" sldId="270"/>
            <ac:picMk id="5" creationId="{8B9EC6B3-8A6D-8671-8891-DA56FBBF2EDD}"/>
          </ac:picMkLst>
        </pc:picChg>
      </pc:sldChg>
      <pc:sldChg chg="addSp delSp modSp del mod">
        <pc:chgData name="Mingyi Li" userId="805faeea-356b-4c33-a502-e153729c3ea9" providerId="ADAL" clId="{678C36C5-4AB8-AA4A-A31D-6A78C5B4F2A6}" dt="2022-10-22T16:16:17.823" v="1344" actId="2696"/>
        <pc:sldMkLst>
          <pc:docMk/>
          <pc:sldMk cId="2056975843" sldId="272"/>
        </pc:sldMkLst>
        <pc:spChg chg="mod">
          <ac:chgData name="Mingyi Li" userId="805faeea-356b-4c33-a502-e153729c3ea9" providerId="ADAL" clId="{678C36C5-4AB8-AA4A-A31D-6A78C5B4F2A6}" dt="2022-10-20T00:58:40.649" v="350" actId="20577"/>
          <ac:spMkLst>
            <pc:docMk/>
            <pc:sldMk cId="2056975843" sldId="272"/>
            <ac:spMk id="2" creationId="{653E5790-0AEA-34BF-6CC3-D83B50667534}"/>
          </ac:spMkLst>
        </pc:spChg>
        <pc:spChg chg="add mod">
          <ac:chgData name="Mingyi Li" userId="805faeea-356b-4c33-a502-e153729c3ea9" providerId="ADAL" clId="{678C36C5-4AB8-AA4A-A31D-6A78C5B4F2A6}" dt="2022-10-22T16:15:22.558" v="1332" actId="478"/>
          <ac:spMkLst>
            <pc:docMk/>
            <pc:sldMk cId="2056975843" sldId="272"/>
            <ac:spMk id="4" creationId="{E7AD0C75-0952-B483-2989-E67F11FF0481}"/>
          </ac:spMkLst>
        </pc:spChg>
        <pc:picChg chg="del">
          <ac:chgData name="Mingyi Li" userId="805faeea-356b-4c33-a502-e153729c3ea9" providerId="ADAL" clId="{678C36C5-4AB8-AA4A-A31D-6A78C5B4F2A6}" dt="2022-10-22T16:15:22.558" v="1332" actId="478"/>
          <ac:picMkLst>
            <pc:docMk/>
            <pc:sldMk cId="2056975843" sldId="272"/>
            <ac:picMk id="9" creationId="{7554B40B-D6C0-B8E5-E0A7-B2925AA02A09}"/>
          </ac:picMkLst>
        </pc:picChg>
      </pc:sldChg>
      <pc:sldChg chg="addSp modSp mod modNotesTx">
        <pc:chgData name="Mingyi Li" userId="805faeea-356b-4c33-a502-e153729c3ea9" providerId="ADAL" clId="{678C36C5-4AB8-AA4A-A31D-6A78C5B4F2A6}" dt="2022-10-23T03:08:18.809" v="3175" actId="20577"/>
        <pc:sldMkLst>
          <pc:docMk/>
          <pc:sldMk cId="2496751022" sldId="273"/>
        </pc:sldMkLst>
        <pc:spChg chg="mod">
          <ac:chgData name="Mingyi Li" userId="805faeea-356b-4c33-a502-e153729c3ea9" providerId="ADAL" clId="{678C36C5-4AB8-AA4A-A31D-6A78C5B4F2A6}" dt="2022-10-20T00:58:34.132" v="348" actId="20577"/>
          <ac:spMkLst>
            <pc:docMk/>
            <pc:sldMk cId="2496751022" sldId="273"/>
            <ac:spMk id="2" creationId="{653E5790-0AEA-34BF-6CC3-D83B50667534}"/>
          </ac:spMkLst>
        </pc:spChg>
        <pc:spChg chg="add mod">
          <ac:chgData name="Mingyi Li" userId="805faeea-356b-4c33-a502-e153729c3ea9" providerId="ADAL" clId="{678C36C5-4AB8-AA4A-A31D-6A78C5B4F2A6}" dt="2022-10-23T03:04:33.285" v="3114" actId="1076"/>
          <ac:spMkLst>
            <pc:docMk/>
            <pc:sldMk cId="2496751022" sldId="273"/>
            <ac:spMk id="3" creationId="{6CFC8E38-6707-6EA5-41B0-FE8718C6064E}"/>
          </ac:spMkLst>
        </pc:spChg>
        <pc:picChg chg="mod">
          <ac:chgData name="Mingyi Li" userId="805faeea-356b-4c33-a502-e153729c3ea9" providerId="ADAL" clId="{678C36C5-4AB8-AA4A-A31D-6A78C5B4F2A6}" dt="2022-10-23T02:58:39.860" v="2852" actId="1076"/>
          <ac:picMkLst>
            <pc:docMk/>
            <pc:sldMk cId="2496751022" sldId="273"/>
            <ac:picMk id="5" creationId="{776AD4E0-84F0-F18D-68A7-D52601C99510}"/>
          </ac:picMkLst>
        </pc:picChg>
      </pc:sldChg>
      <pc:sldChg chg="modSp mod">
        <pc:chgData name="Mingyi Li" userId="805faeea-356b-4c33-a502-e153729c3ea9" providerId="ADAL" clId="{678C36C5-4AB8-AA4A-A31D-6A78C5B4F2A6}" dt="2022-10-23T03:12:40.030" v="3495" actId="20577"/>
        <pc:sldMkLst>
          <pc:docMk/>
          <pc:sldMk cId="802673885" sldId="274"/>
        </pc:sldMkLst>
        <pc:spChg chg="mod">
          <ac:chgData name="Mingyi Li" userId="805faeea-356b-4c33-a502-e153729c3ea9" providerId="ADAL" clId="{678C36C5-4AB8-AA4A-A31D-6A78C5B4F2A6}" dt="2022-10-20T00:58:31.175" v="347" actId="20577"/>
          <ac:spMkLst>
            <pc:docMk/>
            <pc:sldMk cId="802673885" sldId="274"/>
            <ac:spMk id="2" creationId="{653E5790-0AEA-34BF-6CC3-D83B50667534}"/>
          </ac:spMkLst>
        </pc:spChg>
        <pc:spChg chg="mod">
          <ac:chgData name="Mingyi Li" userId="805faeea-356b-4c33-a502-e153729c3ea9" providerId="ADAL" clId="{678C36C5-4AB8-AA4A-A31D-6A78C5B4F2A6}" dt="2022-10-23T03:12:40.030" v="3495" actId="20577"/>
          <ac:spMkLst>
            <pc:docMk/>
            <pc:sldMk cId="802673885" sldId="274"/>
            <ac:spMk id="3" creationId="{43486544-9974-3F4A-B2F7-023E43C921CB}"/>
          </ac:spMkLst>
        </pc:spChg>
      </pc:sldChg>
      <pc:sldChg chg="modNotesTx">
        <pc:chgData name="Mingyi Li" userId="805faeea-356b-4c33-a502-e153729c3ea9" providerId="ADAL" clId="{678C36C5-4AB8-AA4A-A31D-6A78C5B4F2A6}" dt="2022-10-23T03:30:08.720" v="3499" actId="20577"/>
        <pc:sldMkLst>
          <pc:docMk/>
          <pc:sldMk cId="3126506758" sldId="275"/>
        </pc:sldMkLst>
      </pc:sldChg>
      <pc:sldChg chg="addSp delSp modSp mod">
        <pc:chgData name="Mingyi Li" userId="805faeea-356b-4c33-a502-e153729c3ea9" providerId="ADAL" clId="{678C36C5-4AB8-AA4A-A31D-6A78C5B4F2A6}" dt="2022-10-23T03:17:35.980" v="3497" actId="1076"/>
        <pc:sldMkLst>
          <pc:docMk/>
          <pc:sldMk cId="1287696544" sldId="276"/>
        </pc:sldMkLst>
        <pc:spChg chg="mod">
          <ac:chgData name="Mingyi Li" userId="805faeea-356b-4c33-a502-e153729c3ea9" providerId="ADAL" clId="{678C36C5-4AB8-AA4A-A31D-6A78C5B4F2A6}" dt="2022-10-22T16:16:03.182" v="1343" actId="20577"/>
          <ac:spMkLst>
            <pc:docMk/>
            <pc:sldMk cId="1287696544" sldId="276"/>
            <ac:spMk id="2" creationId="{DFDB7238-36C0-5DBA-59D8-26FE065DDE7A}"/>
          </ac:spMkLst>
        </pc:spChg>
        <pc:spChg chg="del">
          <ac:chgData name="Mingyi Li" userId="805faeea-356b-4c33-a502-e153729c3ea9" providerId="ADAL" clId="{678C36C5-4AB8-AA4A-A31D-6A78C5B4F2A6}" dt="2022-10-20T00:58:25.986" v="344"/>
          <ac:spMkLst>
            <pc:docMk/>
            <pc:sldMk cId="1287696544" sldId="276"/>
            <ac:spMk id="3" creationId="{6C78F51E-1859-4212-7D79-5493536AD795}"/>
          </ac:spMkLst>
        </pc:spChg>
        <pc:picChg chg="add mod">
          <ac:chgData name="Mingyi Li" userId="805faeea-356b-4c33-a502-e153729c3ea9" providerId="ADAL" clId="{678C36C5-4AB8-AA4A-A31D-6A78C5B4F2A6}" dt="2022-10-23T03:17:35.980" v="3497" actId="1076"/>
          <ac:picMkLst>
            <pc:docMk/>
            <pc:sldMk cId="1287696544" sldId="276"/>
            <ac:picMk id="5" creationId="{05A09A54-81FE-B476-58A9-5AD99564790D}"/>
          </ac:picMkLst>
        </pc:picChg>
      </pc:sldChg>
      <pc:sldChg chg="modSp del mod modNotesTx">
        <pc:chgData name="Mingyi Li" userId="805faeea-356b-4c33-a502-e153729c3ea9" providerId="ADAL" clId="{678C36C5-4AB8-AA4A-A31D-6A78C5B4F2A6}" dt="2022-10-19T21:18:41.803" v="249" actId="2696"/>
        <pc:sldMkLst>
          <pc:docMk/>
          <pc:sldMk cId="4156570817" sldId="281"/>
        </pc:sldMkLst>
        <pc:spChg chg="mod">
          <ac:chgData name="Mingyi Li" userId="805faeea-356b-4c33-a502-e153729c3ea9" providerId="ADAL" clId="{678C36C5-4AB8-AA4A-A31D-6A78C5B4F2A6}" dt="2022-10-19T21:18:39.472" v="248" actId="20577"/>
          <ac:spMkLst>
            <pc:docMk/>
            <pc:sldMk cId="4156570817" sldId="281"/>
            <ac:spMk id="7" creationId="{8BB88C99-99F5-7F61-4C26-EA308149F9ED}"/>
          </ac:spMkLst>
        </pc:spChg>
      </pc:sldChg>
      <pc:sldChg chg="addSp modSp mod setBg">
        <pc:chgData name="Mingyi Li" userId="805faeea-356b-4c33-a502-e153729c3ea9" providerId="ADAL" clId="{678C36C5-4AB8-AA4A-A31D-6A78C5B4F2A6}" dt="2022-10-19T22:00:07.957" v="325" actId="1076"/>
        <pc:sldMkLst>
          <pc:docMk/>
          <pc:sldMk cId="4218494878" sldId="282"/>
        </pc:sldMkLst>
        <pc:spChg chg="mod">
          <ac:chgData name="Mingyi Li" userId="805faeea-356b-4c33-a502-e153729c3ea9" providerId="ADAL" clId="{678C36C5-4AB8-AA4A-A31D-6A78C5B4F2A6}" dt="2022-10-19T21:55:43.581" v="282" actId="26606"/>
          <ac:spMkLst>
            <pc:docMk/>
            <pc:sldMk cId="4218494878" sldId="282"/>
            <ac:spMk id="2" creationId="{5C95002C-8D41-AA4B-5906-240345987AF5}"/>
          </ac:spMkLst>
        </pc:spChg>
        <pc:spChg chg="add mod">
          <ac:chgData name="Mingyi Li" userId="805faeea-356b-4c33-a502-e153729c3ea9" providerId="ADAL" clId="{678C36C5-4AB8-AA4A-A31D-6A78C5B4F2A6}" dt="2022-10-19T22:00:07.957" v="325" actId="1076"/>
          <ac:spMkLst>
            <pc:docMk/>
            <pc:sldMk cId="4218494878" sldId="282"/>
            <ac:spMk id="4" creationId="{4DB69753-0CFB-46CE-0B7C-C1F28681D19D}"/>
          </ac:spMkLst>
        </pc:spChg>
        <pc:spChg chg="mod">
          <ac:chgData name="Mingyi Li" userId="805faeea-356b-4c33-a502-e153729c3ea9" providerId="ADAL" clId="{678C36C5-4AB8-AA4A-A31D-6A78C5B4F2A6}" dt="2022-10-19T21:56:17.957" v="291" actId="20577"/>
          <ac:spMkLst>
            <pc:docMk/>
            <pc:sldMk cId="4218494878" sldId="282"/>
            <ac:spMk id="7" creationId="{8BB88C99-99F5-7F61-4C26-EA308149F9ED}"/>
          </ac:spMkLst>
        </pc:spChg>
        <pc:spChg chg="add">
          <ac:chgData name="Mingyi Li" userId="805faeea-356b-4c33-a502-e153729c3ea9" providerId="ADAL" clId="{678C36C5-4AB8-AA4A-A31D-6A78C5B4F2A6}" dt="2022-10-19T21:55:43.581" v="282" actId="26606"/>
          <ac:spMkLst>
            <pc:docMk/>
            <pc:sldMk cId="4218494878" sldId="282"/>
            <ac:spMk id="1031" creationId="{0E3596DD-156A-473E-9BB3-C6A29F7574E9}"/>
          </ac:spMkLst>
        </pc:spChg>
        <pc:spChg chg="add">
          <ac:chgData name="Mingyi Li" userId="805faeea-356b-4c33-a502-e153729c3ea9" providerId="ADAL" clId="{678C36C5-4AB8-AA4A-A31D-6A78C5B4F2A6}" dt="2022-10-19T21:55:43.581" v="282" actId="26606"/>
          <ac:spMkLst>
            <pc:docMk/>
            <pc:sldMk cId="4218494878" sldId="282"/>
            <ac:spMk id="1033" creationId="{2C46C4D6-C474-4E92-B52E-944C1118F7B6}"/>
          </ac:spMkLst>
        </pc:spChg>
        <pc:picChg chg="add mod">
          <ac:chgData name="Mingyi Li" userId="805faeea-356b-4c33-a502-e153729c3ea9" providerId="ADAL" clId="{678C36C5-4AB8-AA4A-A31D-6A78C5B4F2A6}" dt="2022-10-19T21:58:16.679" v="300" actId="1076"/>
          <ac:picMkLst>
            <pc:docMk/>
            <pc:sldMk cId="4218494878" sldId="282"/>
            <ac:picMk id="1026" creationId="{CA6F4EEB-DF59-1982-E071-3A3550C2B92D}"/>
          </ac:picMkLst>
        </pc:picChg>
      </pc:sldChg>
      <pc:sldChg chg="modSp del mod">
        <pc:chgData name="Mingyi Li" userId="805faeea-356b-4c33-a502-e153729c3ea9" providerId="ADAL" clId="{678C36C5-4AB8-AA4A-A31D-6A78C5B4F2A6}" dt="2022-10-19T21:53:38.541" v="277" actId="2696"/>
        <pc:sldMkLst>
          <pc:docMk/>
          <pc:sldMk cId="646769169" sldId="283"/>
        </pc:sldMkLst>
        <pc:spChg chg="mod">
          <ac:chgData name="Mingyi Li" userId="805faeea-356b-4c33-a502-e153729c3ea9" providerId="ADAL" clId="{678C36C5-4AB8-AA4A-A31D-6A78C5B4F2A6}" dt="2022-10-19T21:19:36.838" v="259" actId="1076"/>
          <ac:spMkLst>
            <pc:docMk/>
            <pc:sldMk cId="646769169" sldId="283"/>
            <ac:spMk id="3" creationId="{58B6C025-F287-4111-5DA9-77F767E1E2C3}"/>
          </ac:spMkLst>
        </pc:spChg>
        <pc:spChg chg="mod">
          <ac:chgData name="Mingyi Li" userId="805faeea-356b-4c33-a502-e153729c3ea9" providerId="ADAL" clId="{678C36C5-4AB8-AA4A-A31D-6A78C5B4F2A6}" dt="2022-10-19T21:19:33.114" v="258" actId="1076"/>
          <ac:spMkLst>
            <pc:docMk/>
            <pc:sldMk cId="646769169" sldId="283"/>
            <ac:spMk id="4" creationId="{0EE00273-C417-3D68-4ADA-B677BB63F397}"/>
          </ac:spMkLst>
        </pc:spChg>
        <pc:spChg chg="mod">
          <ac:chgData name="Mingyi Li" userId="805faeea-356b-4c33-a502-e153729c3ea9" providerId="ADAL" clId="{678C36C5-4AB8-AA4A-A31D-6A78C5B4F2A6}" dt="2022-10-19T21:19:28.404" v="256" actId="20577"/>
          <ac:spMkLst>
            <pc:docMk/>
            <pc:sldMk cId="646769169" sldId="283"/>
            <ac:spMk id="7" creationId="{8BB88C99-99F5-7F61-4C26-EA308149F9ED}"/>
          </ac:spMkLst>
        </pc:spChg>
      </pc:sldChg>
      <pc:sldChg chg="modSp mod">
        <pc:chgData name="Mingyi Li" userId="805faeea-356b-4c33-a502-e153729c3ea9" providerId="ADAL" clId="{678C36C5-4AB8-AA4A-A31D-6A78C5B4F2A6}" dt="2022-10-22T23:20:21.759" v="1902" actId="403"/>
        <pc:sldMkLst>
          <pc:docMk/>
          <pc:sldMk cId="2186806935" sldId="285"/>
        </pc:sldMkLst>
        <pc:spChg chg="mod">
          <ac:chgData name="Mingyi Li" userId="805faeea-356b-4c33-a502-e153729c3ea9" providerId="ADAL" clId="{678C36C5-4AB8-AA4A-A31D-6A78C5B4F2A6}" dt="2022-10-19T22:01:32.874" v="342" actId="20577"/>
          <ac:spMkLst>
            <pc:docMk/>
            <pc:sldMk cId="2186806935" sldId="285"/>
            <ac:spMk id="2" creationId="{5C95002C-8D41-AA4B-5906-240345987AF5}"/>
          </ac:spMkLst>
        </pc:spChg>
        <pc:spChg chg="mod">
          <ac:chgData name="Mingyi Li" userId="805faeea-356b-4c33-a502-e153729c3ea9" providerId="ADAL" clId="{678C36C5-4AB8-AA4A-A31D-6A78C5B4F2A6}" dt="2022-10-22T23:20:21.759" v="1902" actId="403"/>
          <ac:spMkLst>
            <pc:docMk/>
            <pc:sldMk cId="2186806935" sldId="285"/>
            <ac:spMk id="7" creationId="{8BB88C99-99F5-7F61-4C26-EA308149F9ED}"/>
          </ac:spMkLst>
        </pc:spChg>
      </pc:sldChg>
      <pc:sldChg chg="modSp mod modNotesTx">
        <pc:chgData name="Mingyi Li" userId="805faeea-356b-4c33-a502-e153729c3ea9" providerId="ADAL" clId="{678C36C5-4AB8-AA4A-A31D-6A78C5B4F2A6}" dt="2022-10-19T21:02:12.595" v="27" actId="20577"/>
        <pc:sldMkLst>
          <pc:docMk/>
          <pc:sldMk cId="1545590030" sldId="286"/>
        </pc:sldMkLst>
        <pc:spChg chg="mod">
          <ac:chgData name="Mingyi Li" userId="805faeea-356b-4c33-a502-e153729c3ea9" providerId="ADAL" clId="{678C36C5-4AB8-AA4A-A31D-6A78C5B4F2A6}" dt="2022-10-19T21:01:00.980" v="12"/>
          <ac:spMkLst>
            <pc:docMk/>
            <pc:sldMk cId="1545590030" sldId="286"/>
            <ac:spMk id="4" creationId="{2643C925-35F3-BF74-2545-A3F7AAA0D5A9}"/>
          </ac:spMkLst>
        </pc:spChg>
      </pc:sldChg>
      <pc:sldChg chg="del">
        <pc:chgData name="Mingyi Li" userId="805faeea-356b-4c33-a502-e153729c3ea9" providerId="ADAL" clId="{678C36C5-4AB8-AA4A-A31D-6A78C5B4F2A6}" dt="2022-10-19T21:00:42.355" v="0" actId="2696"/>
        <pc:sldMkLst>
          <pc:docMk/>
          <pc:sldMk cId="649487683" sldId="287"/>
        </pc:sldMkLst>
      </pc:sldChg>
      <pc:sldChg chg="modSp mod modAnim">
        <pc:chgData name="Mingyi Li" userId="805faeea-356b-4c33-a502-e153729c3ea9" providerId="ADAL" clId="{678C36C5-4AB8-AA4A-A31D-6A78C5B4F2A6}" dt="2022-10-19T21:20:30.817" v="261" actId="20577"/>
        <pc:sldMkLst>
          <pc:docMk/>
          <pc:sldMk cId="297609760" sldId="288"/>
        </pc:sldMkLst>
        <pc:spChg chg="mod">
          <ac:chgData name="Mingyi Li" userId="805faeea-356b-4c33-a502-e153729c3ea9" providerId="ADAL" clId="{678C36C5-4AB8-AA4A-A31D-6A78C5B4F2A6}" dt="2022-10-19T21:11:12.829" v="185" actId="20577"/>
          <ac:spMkLst>
            <pc:docMk/>
            <pc:sldMk cId="297609760" sldId="288"/>
            <ac:spMk id="2" creationId="{5DF19BFB-2732-CA60-7D87-D684AF3977AC}"/>
          </ac:spMkLst>
        </pc:spChg>
        <pc:spChg chg="mod">
          <ac:chgData name="Mingyi Li" userId="805faeea-356b-4c33-a502-e153729c3ea9" providerId="ADAL" clId="{678C36C5-4AB8-AA4A-A31D-6A78C5B4F2A6}" dt="2022-10-19T21:20:30.817" v="261" actId="20577"/>
          <ac:spMkLst>
            <pc:docMk/>
            <pc:sldMk cId="297609760" sldId="288"/>
            <ac:spMk id="3" creationId="{0D895412-3A33-3345-BF71-4BC57298099D}"/>
          </ac:spMkLst>
        </pc:spChg>
      </pc:sldChg>
      <pc:sldChg chg="modNotesTx">
        <pc:chgData name="Mingyi Li" userId="805faeea-356b-4c33-a502-e153729c3ea9" providerId="ADAL" clId="{678C36C5-4AB8-AA4A-A31D-6A78C5B4F2A6}" dt="2022-10-19T21:27:23.823" v="270" actId="20577"/>
        <pc:sldMkLst>
          <pc:docMk/>
          <pc:sldMk cId="3546465841" sldId="289"/>
        </pc:sldMkLst>
      </pc:sldChg>
      <pc:sldChg chg="modSp mod modNotesTx">
        <pc:chgData name="Mingyi Li" userId="805faeea-356b-4c33-a502-e153729c3ea9" providerId="ADAL" clId="{678C36C5-4AB8-AA4A-A31D-6A78C5B4F2A6}" dt="2022-10-23T02:49:41.094" v="2501" actId="20577"/>
        <pc:sldMkLst>
          <pc:docMk/>
          <pc:sldMk cId="392191752" sldId="291"/>
        </pc:sldMkLst>
        <pc:spChg chg="mod">
          <ac:chgData name="Mingyi Li" userId="805faeea-356b-4c33-a502-e153729c3ea9" providerId="ADAL" clId="{678C36C5-4AB8-AA4A-A31D-6A78C5B4F2A6}" dt="2022-10-23T02:49:18.893" v="2480" actId="207"/>
          <ac:spMkLst>
            <pc:docMk/>
            <pc:sldMk cId="392191752" sldId="291"/>
            <ac:spMk id="3" creationId="{0C6F7D48-5F30-0D89-2A4D-78C79082FF12}"/>
          </ac:spMkLst>
        </pc:spChg>
      </pc:sldChg>
      <pc:sldChg chg="addSp delSp modSp mod modNotesTx">
        <pc:chgData name="Mingyi Li" userId="805faeea-356b-4c33-a502-e153729c3ea9" providerId="ADAL" clId="{678C36C5-4AB8-AA4A-A31D-6A78C5B4F2A6}" dt="2022-10-23T03:03:35.959" v="3102" actId="20577"/>
        <pc:sldMkLst>
          <pc:docMk/>
          <pc:sldMk cId="205527625" sldId="292"/>
        </pc:sldMkLst>
        <pc:spChg chg="mod">
          <ac:chgData name="Mingyi Li" userId="805faeea-356b-4c33-a502-e153729c3ea9" providerId="ADAL" clId="{678C36C5-4AB8-AA4A-A31D-6A78C5B4F2A6}" dt="2022-10-23T03:02:21.100" v="2992" actId="20577"/>
          <ac:spMkLst>
            <pc:docMk/>
            <pc:sldMk cId="205527625" sldId="292"/>
            <ac:spMk id="3" creationId="{0C6F7D48-5F30-0D89-2A4D-78C79082FF12}"/>
          </ac:spMkLst>
        </pc:spChg>
        <pc:spChg chg="add mod">
          <ac:chgData name="Mingyi Li" userId="805faeea-356b-4c33-a502-e153729c3ea9" providerId="ADAL" clId="{678C36C5-4AB8-AA4A-A31D-6A78C5B4F2A6}" dt="2022-10-23T02:47:14.088" v="2464" actId="1076"/>
          <ac:spMkLst>
            <pc:docMk/>
            <pc:sldMk cId="205527625" sldId="292"/>
            <ac:spMk id="4" creationId="{B040FF49-8105-807C-EDFB-0ADE224961E0}"/>
          </ac:spMkLst>
        </pc:spChg>
        <pc:picChg chg="add mod modCrop">
          <ac:chgData name="Mingyi Li" userId="805faeea-356b-4c33-a502-e153729c3ea9" providerId="ADAL" clId="{678C36C5-4AB8-AA4A-A31D-6A78C5B4F2A6}" dt="2022-10-23T02:47:03.054" v="2463" actId="1076"/>
          <ac:picMkLst>
            <pc:docMk/>
            <pc:sldMk cId="205527625" sldId="292"/>
            <ac:picMk id="5" creationId="{F6C67CCA-75E9-7BAA-371D-185F26A50BB6}"/>
          </ac:picMkLst>
        </pc:picChg>
        <pc:cxnChg chg="add mod">
          <ac:chgData name="Mingyi Li" userId="805faeea-356b-4c33-a502-e153729c3ea9" providerId="ADAL" clId="{678C36C5-4AB8-AA4A-A31D-6A78C5B4F2A6}" dt="2022-10-23T02:48:31.613" v="2479" actId="14100"/>
          <ac:cxnSpMkLst>
            <pc:docMk/>
            <pc:sldMk cId="205527625" sldId="292"/>
            <ac:cxnSpMk id="7" creationId="{8843C69F-4905-B528-8D5C-80DBABB3B17F}"/>
          </ac:cxnSpMkLst>
        </pc:cxnChg>
        <pc:cxnChg chg="add mod">
          <ac:chgData name="Mingyi Li" userId="805faeea-356b-4c33-a502-e153729c3ea9" providerId="ADAL" clId="{678C36C5-4AB8-AA4A-A31D-6A78C5B4F2A6}" dt="2022-10-23T02:47:52.081" v="2469" actId="14100"/>
          <ac:cxnSpMkLst>
            <pc:docMk/>
            <pc:sldMk cId="205527625" sldId="292"/>
            <ac:cxnSpMk id="8" creationId="{EE0D7700-FBD6-68B4-96EA-6BDC83FEF6E5}"/>
          </ac:cxnSpMkLst>
        </pc:cxnChg>
        <pc:cxnChg chg="add mod">
          <ac:chgData name="Mingyi Li" userId="805faeea-356b-4c33-a502-e153729c3ea9" providerId="ADAL" clId="{678C36C5-4AB8-AA4A-A31D-6A78C5B4F2A6}" dt="2022-10-23T02:47:59.543" v="2472" actId="14100"/>
          <ac:cxnSpMkLst>
            <pc:docMk/>
            <pc:sldMk cId="205527625" sldId="292"/>
            <ac:cxnSpMk id="11" creationId="{5D4AE058-854B-DB66-9BC9-174134DB0A9A}"/>
          </ac:cxnSpMkLst>
        </pc:cxnChg>
        <pc:cxnChg chg="add mod">
          <ac:chgData name="Mingyi Li" userId="805faeea-356b-4c33-a502-e153729c3ea9" providerId="ADAL" clId="{678C36C5-4AB8-AA4A-A31D-6A78C5B4F2A6}" dt="2022-10-23T02:48:07.887" v="2475" actId="14100"/>
          <ac:cxnSpMkLst>
            <pc:docMk/>
            <pc:sldMk cId="205527625" sldId="292"/>
            <ac:cxnSpMk id="14" creationId="{B1C682C5-2286-E524-05BA-5E0DE82AB51B}"/>
          </ac:cxnSpMkLst>
        </pc:cxnChg>
        <pc:cxnChg chg="add del mod">
          <ac:chgData name="Mingyi Li" userId="805faeea-356b-4c33-a502-e153729c3ea9" providerId="ADAL" clId="{678C36C5-4AB8-AA4A-A31D-6A78C5B4F2A6}" dt="2022-10-23T02:48:14.109" v="2478" actId="478"/>
          <ac:cxnSpMkLst>
            <pc:docMk/>
            <pc:sldMk cId="205527625" sldId="292"/>
            <ac:cxnSpMk id="17" creationId="{FA8626B4-1403-82C9-7784-5361D539F0AE}"/>
          </ac:cxnSpMkLst>
        </pc:cxnChg>
      </pc:sldChg>
      <pc:sldChg chg="addSp delSp modSp new add del mod">
        <pc:chgData name="Mingyi Li" userId="805faeea-356b-4c33-a502-e153729c3ea9" providerId="ADAL" clId="{678C36C5-4AB8-AA4A-A31D-6A78C5B4F2A6}" dt="2022-10-22T15:34:03.756" v="541" actId="14100"/>
        <pc:sldMkLst>
          <pc:docMk/>
          <pc:sldMk cId="1445383945" sldId="294"/>
        </pc:sldMkLst>
        <pc:spChg chg="mod">
          <ac:chgData name="Mingyi Li" userId="805faeea-356b-4c33-a502-e153729c3ea9" providerId="ADAL" clId="{678C36C5-4AB8-AA4A-A31D-6A78C5B4F2A6}" dt="2022-10-19T21:00:57.939" v="11" actId="20577"/>
          <ac:spMkLst>
            <pc:docMk/>
            <pc:sldMk cId="1445383945" sldId="294"/>
            <ac:spMk id="2" creationId="{7528B50A-E4E2-580B-3508-124631EC670E}"/>
          </ac:spMkLst>
        </pc:spChg>
        <pc:spChg chg="add del">
          <ac:chgData name="Mingyi Li" userId="805faeea-356b-4c33-a502-e153729c3ea9" providerId="ADAL" clId="{678C36C5-4AB8-AA4A-A31D-6A78C5B4F2A6}" dt="2022-10-22T15:32:55.069" v="531" actId="11529"/>
          <ac:spMkLst>
            <pc:docMk/>
            <pc:sldMk cId="1445383945" sldId="294"/>
            <ac:spMk id="3" creationId="{7F50E894-A08D-2516-03F4-93B3CDD7977C}"/>
          </ac:spMkLst>
        </pc:spChg>
        <pc:spChg chg="del">
          <ac:chgData name="Mingyi Li" userId="805faeea-356b-4c33-a502-e153729c3ea9" providerId="ADAL" clId="{678C36C5-4AB8-AA4A-A31D-6A78C5B4F2A6}" dt="2022-10-19T21:02:16.804" v="29" actId="478"/>
          <ac:spMkLst>
            <pc:docMk/>
            <pc:sldMk cId="1445383945" sldId="294"/>
            <ac:spMk id="3" creationId="{C383FF0E-5BA5-004B-BCB1-B2AFD863DECE}"/>
          </ac:spMkLst>
        </pc:spChg>
        <pc:picChg chg="add mod">
          <ac:chgData name="Mingyi Li" userId="805faeea-356b-4c33-a502-e153729c3ea9" providerId="ADAL" clId="{678C36C5-4AB8-AA4A-A31D-6A78C5B4F2A6}" dt="2022-10-19T21:03:32.807" v="39" actId="1076"/>
          <ac:picMkLst>
            <pc:docMk/>
            <pc:sldMk cId="1445383945" sldId="294"/>
            <ac:picMk id="5" creationId="{12058886-41A3-03A2-261D-23F393DB3466}"/>
          </ac:picMkLst>
        </pc:picChg>
        <pc:cxnChg chg="add mod">
          <ac:chgData name="Mingyi Li" userId="805faeea-356b-4c33-a502-e153729c3ea9" providerId="ADAL" clId="{678C36C5-4AB8-AA4A-A31D-6A78C5B4F2A6}" dt="2022-10-22T15:34:03.756" v="541" actId="14100"/>
          <ac:cxnSpMkLst>
            <pc:docMk/>
            <pc:sldMk cId="1445383945" sldId="294"/>
            <ac:cxnSpMk id="6" creationId="{3284A7DE-12C0-2DF7-86AC-73B083004384}"/>
          </ac:cxnSpMkLst>
        </pc:cxnChg>
      </pc:sldChg>
      <pc:sldChg chg="modSp new mod">
        <pc:chgData name="Mingyi Li" userId="805faeea-356b-4c33-a502-e153729c3ea9" providerId="ADAL" clId="{678C36C5-4AB8-AA4A-A31D-6A78C5B4F2A6}" dt="2022-10-22T15:45:02.404" v="706" actId="20577"/>
        <pc:sldMkLst>
          <pc:docMk/>
          <pc:sldMk cId="1164818832" sldId="295"/>
        </pc:sldMkLst>
        <pc:spChg chg="mod">
          <ac:chgData name="Mingyi Li" userId="805faeea-356b-4c33-a502-e153729c3ea9" providerId="ADAL" clId="{678C36C5-4AB8-AA4A-A31D-6A78C5B4F2A6}" dt="2022-10-19T21:08:09.044" v="96" actId="20577"/>
          <ac:spMkLst>
            <pc:docMk/>
            <pc:sldMk cId="1164818832" sldId="295"/>
            <ac:spMk id="2" creationId="{E0A0C999-2B8D-DA64-2C24-C8C17FAE5B31}"/>
          </ac:spMkLst>
        </pc:spChg>
        <pc:spChg chg="mod">
          <ac:chgData name="Mingyi Li" userId="805faeea-356b-4c33-a502-e153729c3ea9" providerId="ADAL" clId="{678C36C5-4AB8-AA4A-A31D-6A78C5B4F2A6}" dt="2022-10-22T15:45:02.404" v="706" actId="20577"/>
          <ac:spMkLst>
            <pc:docMk/>
            <pc:sldMk cId="1164818832" sldId="295"/>
            <ac:spMk id="3" creationId="{501F2FF7-BB76-F230-64D9-E234A807FE44}"/>
          </ac:spMkLst>
        </pc:spChg>
      </pc:sldChg>
      <pc:sldChg chg="add ord">
        <pc:chgData name="Mingyi Li" userId="805faeea-356b-4c33-a502-e153729c3ea9" providerId="ADAL" clId="{678C36C5-4AB8-AA4A-A31D-6A78C5B4F2A6}" dt="2022-10-22T16:00:56.392" v="712" actId="20578"/>
        <pc:sldMkLst>
          <pc:docMk/>
          <pc:sldMk cId="981902500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04A2E-D58E-8746-8E2D-0113867015F1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B239D-F90B-3D4B-B2FA-233AEE92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62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ttopedia.org/index.php/Constituen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lottopedia.org/index.php?title=Adverbial&amp;action=edit&amp;redlink=1" TargetMode="External"/><Relationship Id="rId5" Type="http://schemas.openxmlformats.org/officeDocument/2006/relationships/hyperlink" Target="http://www.glottopedia.org/index.php/Object" TargetMode="External"/><Relationship Id="rId4" Type="http://schemas.openxmlformats.org/officeDocument/2006/relationships/hyperlink" Target="http://www.glottopedia.org/index.php/Subjec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8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快</a:t>
            </a:r>
            <a:r>
              <a:rPr lang="zh-CN" altLang="en-US" dirty="0"/>
              <a:t> 带过</a:t>
            </a:r>
            <a:endParaRPr lang="en-US" dirty="0"/>
          </a:p>
          <a:p>
            <a:r>
              <a:rPr lang="en-US" dirty="0"/>
              <a:t>However, no formalized or evaluated theory in predicting verb frame extensions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99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multimodal semantic representations have neither been examined in the </a:t>
            </a:r>
            <a:r>
              <a:rPr lang="en-US" dirty="0" err="1"/>
              <a:t>diachronics</a:t>
            </a:r>
            <a:r>
              <a:rPr lang="en-US" dirty="0"/>
              <a:t> of compositionality nor in light of the cognitive theories of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57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+ knowledge graph + linguistic 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30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aforementioned joint probabilistic </a:t>
            </a:r>
            <a:r>
              <a:rPr lang="en-US" dirty="0" err="1"/>
              <a:t>dist</a:t>
            </a:r>
            <a:r>
              <a:rPr lang="en-US" dirty="0"/>
              <a:t> p(</a:t>
            </a:r>
            <a:r>
              <a:rPr lang="en-US" dirty="0" err="1"/>
              <a:t>f,n</a:t>
            </a:r>
            <a:r>
              <a:rPr lang="en-US" dirty="0"/>
              <a:t>), recall the formulas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1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CA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lexical chain</a:t>
            </a:r>
            <a:r>
              <a:rPr lang="en-CA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sequence of related </a:t>
            </a:r>
            <a:r>
              <a:rPr lang="en-CA" b="0" i="0" u="sng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words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Rome → capital → city → inhabitant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Wikipedia → resource → web</a:t>
            </a:r>
            <a:endParaRPr lang="en-US" dirty="0"/>
          </a:p>
          <a:p>
            <a:r>
              <a:rPr lang="en-US" dirty="0"/>
              <a:t>A chain is independent of the grammatical structure of the text and in effect it is a list of words that captures a portion of the cohesive structure of the text. </a:t>
            </a:r>
          </a:p>
          <a:p>
            <a:r>
              <a:rPr lang="en-US" dirty="0"/>
              <a:t>A lexical chain can provide a context for the resolution of an ambiguous term and enable identification of the concept that the term represents</a:t>
            </a:r>
          </a:p>
          <a:p>
            <a:endParaRPr lang="en-US" dirty="0"/>
          </a:p>
          <a:p>
            <a:r>
              <a:rPr lang="en-US" dirty="0"/>
              <a:t>ANNOTATE WHAT SYMBOLS ARE!!!!</a:t>
            </a:r>
          </a:p>
          <a:p>
            <a:r>
              <a:rPr lang="en-US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n* the emerging query noun for a given frame f: if  (n*,f) co-occurrence counts at t fall below preset </a:t>
            </a:r>
            <a:r>
              <a:rPr lang="en-US" altLang="zh-CN" dirty="0" err="1"/>
              <a:t>theta_q</a:t>
            </a:r>
            <a:r>
              <a:rPr lang="en-US" altLang="zh-CN" dirty="0"/>
              <a:t> (binned by decade) while at </a:t>
            </a:r>
            <a:r>
              <a:rPr lang="en-US" altLang="zh-CN" dirty="0" err="1"/>
              <a:t>t+decade</a:t>
            </a:r>
            <a:r>
              <a:rPr lang="en-US" altLang="zh-CN" dirty="0"/>
              <a:t> &gt; </a:t>
            </a:r>
            <a:r>
              <a:rPr lang="en-US" altLang="zh-CN" dirty="0" err="1"/>
              <a:t>theta_q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theta_q</a:t>
            </a:r>
            <a:r>
              <a:rPr lang="en-US" altLang="zh-CN" dirty="0"/>
              <a:t> = 10</a:t>
            </a:r>
          </a:p>
          <a:p>
            <a:r>
              <a:rPr lang="en-US" dirty="0"/>
              <a:t>Define support nouns S(f) as: co-occurred with the given f &gt; </a:t>
            </a:r>
            <a:r>
              <a:rPr lang="en-US" dirty="0" err="1"/>
              <a:t>theta_s</a:t>
            </a:r>
            <a:r>
              <a:rPr lang="en-US" dirty="0"/>
              <a:t> at t</a:t>
            </a:r>
          </a:p>
          <a:p>
            <a:r>
              <a:rPr lang="en-US" dirty="0"/>
              <a:t>	</a:t>
            </a:r>
            <a:r>
              <a:rPr lang="en-US" dirty="0" err="1"/>
              <a:t>theta_s</a:t>
            </a:r>
            <a:r>
              <a:rPr lang="en-US" dirty="0"/>
              <a:t> = 100</a:t>
            </a:r>
          </a:p>
          <a:p>
            <a:r>
              <a:rPr lang="en-US" dirty="0"/>
              <a:t>(1)</a:t>
            </a:r>
          </a:p>
          <a:p>
            <a:r>
              <a:rPr lang="en-US" dirty="0"/>
              <a:t>Why  p(n*|f)*p(f) not p (</a:t>
            </a:r>
            <a:r>
              <a:rPr lang="en-US" dirty="0" err="1"/>
              <a:t>f|n</a:t>
            </a:r>
            <a:r>
              <a:rPr lang="en-US" dirty="0"/>
              <a:t>*)p(n*)</a:t>
            </a:r>
          </a:p>
          <a:p>
            <a:r>
              <a:rPr lang="en-US" dirty="0"/>
              <a:t>(2)</a:t>
            </a:r>
          </a:p>
          <a:p>
            <a:r>
              <a:rPr lang="en-US" dirty="0"/>
              <a:t>f -&gt; S(f)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60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800" dirty="0">
                <a:effectLst/>
                <a:latin typeface="ArialMT"/>
              </a:rPr>
              <a:t>first show the figures only (get the intuition across), </a:t>
            </a:r>
            <a:endParaRPr lang="en-CA" dirty="0">
              <a:effectLst/>
            </a:endParaRPr>
          </a:p>
          <a:p>
            <a:r>
              <a:rPr lang="en-CA" sz="1800" dirty="0">
                <a:effectLst/>
                <a:latin typeface="ArialMT"/>
              </a:rPr>
              <a:t>and then stagger in the equations afterwards (formalism second, after the intuition is explained first). </a:t>
            </a:r>
            <a:endParaRPr lang="en-CA" dirty="0">
              <a:effectLst/>
            </a:endParaRPr>
          </a:p>
          <a:p>
            <a:endParaRPr lang="en-US" dirty="0"/>
          </a:p>
          <a:p>
            <a:r>
              <a:rPr lang="en-US" dirty="0" err="1"/>
              <a:t>对于</a:t>
            </a:r>
            <a:r>
              <a:rPr lang="zh-CN" altLang="en-US" dirty="0"/>
              <a:t>似然函数，用深度</a:t>
            </a:r>
            <a:r>
              <a:rPr lang="en-US" altLang="zh-CN" dirty="0"/>
              <a:t>categorization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endParaRPr lang="en-US" dirty="0"/>
          </a:p>
          <a:p>
            <a:r>
              <a:rPr lang="en-US" dirty="0"/>
              <a:t>DPM</a:t>
            </a:r>
            <a:r>
              <a:rPr lang="zh-CN" altLang="en-US" dirty="0"/>
              <a:t>：基于</a:t>
            </a:r>
            <a:r>
              <a:rPr lang="en-US" altLang="zh-CN" dirty="0"/>
              <a:t>prototype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  <a:r>
              <a:rPr lang="zh-CN" altLang="en-US" dirty="0"/>
              <a:t> </a:t>
            </a:r>
            <a:r>
              <a:rPr lang="en-US" altLang="zh-CN" dirty="0"/>
              <a:t>of  chaining &amp; prototypical networks</a:t>
            </a:r>
          </a:p>
          <a:p>
            <a:r>
              <a:rPr lang="en-US" dirty="0" err="1"/>
              <a:t>DEM：基于</a:t>
            </a:r>
            <a:r>
              <a:rPr lang="en-US" altLang="zh-CN" dirty="0" err="1"/>
              <a:t>exemplar</a:t>
            </a:r>
            <a:r>
              <a:rPr lang="en-US" altLang="zh-CN" dirty="0"/>
              <a:t> theory of chaining &amp; matching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2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81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VGG-19: a CNN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34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Knowledge graph: relations as edges, reflect commonsense knowledge of a noun including 1. functional role 2. taxonomic information 3. attributes</a:t>
            </a:r>
          </a:p>
          <a:p>
            <a:r>
              <a:rPr lang="en-US" dirty="0"/>
              <a:t>							( a car 1.  </a:t>
            </a:r>
            <a:r>
              <a:rPr lang="en-US" dirty="0" err="1"/>
              <a:t>is_used_for</a:t>
            </a:r>
            <a:r>
              <a:rPr lang="en-US" dirty="0"/>
              <a:t> transportation 2. </a:t>
            </a:r>
            <a:r>
              <a:rPr lang="en-US" dirty="0" err="1"/>
              <a:t>is_a</a:t>
            </a:r>
            <a:r>
              <a:rPr lang="en-US" dirty="0"/>
              <a:t> vehicle 3. </a:t>
            </a:r>
            <a:r>
              <a:rPr lang="en-US" dirty="0" err="1"/>
              <a:t>has_a</a:t>
            </a:r>
            <a:r>
              <a:rPr lang="en-US" dirty="0"/>
              <a:t> wheel)</a:t>
            </a:r>
          </a:p>
          <a:p>
            <a:r>
              <a:rPr lang="en-US" dirty="0"/>
              <a:t>		such relations(edges) can change over time</a:t>
            </a:r>
          </a:p>
          <a:p>
            <a:r>
              <a:rPr lang="en-US" dirty="0"/>
              <a:t>THRESHOLD: </a:t>
            </a:r>
            <a:r>
              <a:rPr lang="en-US" dirty="0" err="1"/>
              <a:t>读paper</a:t>
            </a:r>
            <a:r>
              <a:rPr lang="zh-CN" altLang="en-US" dirty="0"/>
              <a:t>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17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HistWords vectors &amp; the “joint” vectors: 300 dimensions</a:t>
            </a:r>
          </a:p>
          <a:p>
            <a:r>
              <a:rPr lang="en-US" dirty="0"/>
              <a:t>FFNN output dimension: 100</a:t>
            </a:r>
          </a:p>
          <a:p>
            <a:r>
              <a:rPr lang="en-US" dirty="0"/>
              <a:t>Each decade, randomly sample 70% to train &amp; 30% non-overlapping to test</a:t>
            </a:r>
          </a:p>
          <a:p>
            <a:endParaRPr lang="en-US" dirty="0"/>
          </a:p>
          <a:p>
            <a:r>
              <a:rPr lang="en-US" dirty="0"/>
              <a:t>RESULTS FROM PREPROCESS: 10,349 verb-syntactic frames over 15 decades, each frame has &gt;=1 n* &amp; &gt;= 4 S(f)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67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60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AUC: </a:t>
            </a:r>
            <a:r>
              <a:rPr lang="en-CA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receiver operating characteristic (ROC) curve, </a:t>
            </a:r>
            <a:r>
              <a:rPr lang="en-CA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plot of test sensitivity as the y coordinate versus its 1-specificity or false positive rate (FPR) as the x coordinate</a:t>
            </a:r>
            <a:r>
              <a:rPr lang="en-CA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is an effective method of evaluating the performance of diagnostic tests.</a:t>
            </a:r>
          </a:p>
          <a:p>
            <a:endParaRPr lang="en-US" dirty="0"/>
          </a:p>
          <a:p>
            <a:r>
              <a:rPr lang="en-US" dirty="0"/>
              <a:t>What can you summarize from this graph?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22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75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86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3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02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1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Address的目标研究问题</a:t>
            </a:r>
            <a:r>
              <a:rPr lang="zh-CN" altLang="en-US" dirty="0"/>
              <a:t>，发散，小组提问</a:t>
            </a:r>
            <a:endParaRPr lang="en-CA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78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0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constituents with concrete example: “swipe your smartphone” </a:t>
            </a:r>
          </a:p>
          <a:p>
            <a:r>
              <a:rPr lang="en-CA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predicate is the part of a sentence, or a clause, that tells what the subject is doing or what the subject is. Let's take the same sentence from before: “The cat is sleeping in the sun.” The clause sleeping in the sun is the predicate; it's dictating what the cat is doing.</a:t>
            </a:r>
          </a:p>
          <a:p>
            <a:r>
              <a:rPr lang="en-CA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syntactic relation is a relation holding between a constituent and the clause that it forms part of. The most important syntactic relations are: subject. object (direct and indirect) adverbial.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0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常见新组词</a:t>
            </a:r>
            <a:r>
              <a:rPr lang="zh-CN" altLang="en-US" dirty="0"/>
              <a:t>：</a:t>
            </a:r>
            <a:r>
              <a:rPr lang="zh-CN" altLang="en-CA" dirty="0"/>
              <a:t>新动词</a:t>
            </a:r>
            <a:r>
              <a:rPr lang="en-US" altLang="zh-CN" dirty="0"/>
              <a:t>or</a:t>
            </a:r>
            <a:r>
              <a:rPr lang="zh-CN" altLang="en-CA" dirty="0"/>
              <a:t>旧动词</a:t>
            </a:r>
            <a:r>
              <a:rPr lang="zh-CN" altLang="en-US" dirty="0"/>
              <a:t>新意义</a:t>
            </a:r>
            <a:r>
              <a:rPr lang="en-US" altLang="zh-CN" dirty="0"/>
              <a:t>metaphor/metonymy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旧名词；反过来 </a:t>
            </a:r>
            <a:endParaRPr lang="en-CA" altLang="zh-CN" dirty="0"/>
          </a:p>
          <a:p>
            <a:endParaRPr lang="en-CA" dirty="0"/>
          </a:p>
          <a:p>
            <a:r>
              <a:rPr lang="en-CA" dirty="0"/>
              <a:t>Domain + </a:t>
            </a:r>
          </a:p>
          <a:p>
            <a:r>
              <a:rPr lang="en-CA" dirty="0"/>
              <a:t>GPU power + big data(CV&amp;NLP)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6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现存模型</a:t>
            </a:r>
            <a:r>
              <a:rPr lang="en-US" altLang="zh-CN" dirty="0"/>
              <a:t>/</a:t>
            </a:r>
            <a:r>
              <a:rPr lang="zh-CN" altLang="en-US" dirty="0"/>
              <a:t>研究</a:t>
            </a:r>
            <a:r>
              <a:rPr lang="en-US" dirty="0" err="1"/>
              <a:t>未解决的问题</a:t>
            </a:r>
            <a:endParaRPr lang="en-US" dirty="0"/>
          </a:p>
          <a:p>
            <a:r>
              <a:rPr lang="en-US" dirty="0"/>
              <a:t>Joint </a:t>
            </a:r>
            <a:r>
              <a:rPr lang="en-US" dirty="0" err="1"/>
              <a:t>dist</a:t>
            </a:r>
            <a:r>
              <a:rPr lang="en-US" dirty="0"/>
              <a:t>: formula on page ?</a:t>
            </a:r>
          </a:p>
          <a:p>
            <a:r>
              <a:rPr lang="en-US" dirty="0"/>
              <a:t>Systematic compositionality?</a:t>
            </a:r>
          </a:p>
          <a:p>
            <a:r>
              <a:rPr lang="en-US" dirty="0"/>
              <a:t>Predicate: the part of a sentence or clause containing a verb and stating something about the subject (e.g., went home in John went home ).</a:t>
            </a:r>
          </a:p>
          <a:p>
            <a:r>
              <a:rPr lang="en-US" dirty="0"/>
              <a:t>Syntactic relation = syntax frame</a:t>
            </a:r>
          </a:p>
          <a:p>
            <a:pPr algn="l"/>
            <a:r>
              <a:rPr lang="en-US" dirty="0"/>
              <a:t>Syntactical relation: is the mutual connection of elements in syntactical units, </a:t>
            </a:r>
            <a:r>
              <a:rPr lang="en-CA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CA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syntactic relation</a:t>
            </a:r>
            <a:r>
              <a:rPr lang="en-CA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a relation holding between a </a:t>
            </a:r>
            <a:r>
              <a:rPr lang="en-CA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Constituent"/>
              </a:rPr>
              <a:t>constituent</a:t>
            </a:r>
            <a:r>
              <a:rPr lang="en-CA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(part)</a:t>
            </a:r>
            <a:r>
              <a:rPr lang="en-CA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and the clause that it forms part of.</a:t>
            </a:r>
          </a:p>
          <a:p>
            <a:pPr algn="l"/>
            <a:r>
              <a:rPr lang="en-CA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most important syntactic relations are: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Subject"/>
              </a:rPr>
              <a:t>subject</a:t>
            </a:r>
            <a:endParaRPr lang="en-CA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Object"/>
              </a:rPr>
              <a:t>object</a:t>
            </a:r>
            <a:r>
              <a:rPr lang="en-CA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(direct and indirect)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6" tooltip="Adverbial (page does not exist)"/>
              </a:rPr>
              <a:t>adverbial</a:t>
            </a:r>
            <a:endParaRPr lang="en-CA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Detection -&gt;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Computational representation of multimodal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9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INTERPRET!!!!!</a:t>
            </a:r>
          </a:p>
          <a:p>
            <a:r>
              <a:rPr lang="en-US" dirty="0"/>
              <a:t>The model is incorporated with perceptual and conceptual knowledge</a:t>
            </a:r>
          </a:p>
          <a:p>
            <a:r>
              <a:rPr lang="en-US" dirty="0"/>
              <a:t>Visualized via PCA the process of assigning novel verb frames to describe 2 query nouns over time: </a:t>
            </a:r>
          </a:p>
          <a:p>
            <a:r>
              <a:rPr lang="en-US" dirty="0"/>
              <a:t>	left:  successfully predicts [drive] &gt; [fly] as a verb predicate for noun [car] when [car] just emerged in 1920s -&gt; emergent verb composition with a &lt;novel&gt; noun concept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right: successfully predicts [hold] &gt; [wear] for noun [computer] already existed in 1980s -&gt; emergent verb composition with an &lt;existing&gt; noun concept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B239D-F90B-3D4B-B2FA-233AEE927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5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D24C-462C-DB93-E7C1-29945B5EA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31EC9D-0B04-7AAC-5864-1C66AAA9D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E6FB3-05A4-1F0A-A71C-F5DED8E1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C926-A08E-4E56-F5E8-13F9A8F97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93805-CFA9-C737-07C6-D946D774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2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06F9-3963-79A0-293B-DD76A211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7B7B-CA2B-95C7-B632-5F2F5904A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782E-65F8-E6AB-9C58-58447A49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652FE-6555-289E-C8A7-AB5DDE82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E097B-A2B1-60FE-295B-C0BCD7BB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6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72D5A-4BEF-3298-6741-1F0BB2091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2B0E6-5132-2D71-4788-BB1CBD414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A9A36-FD44-A0D1-8F6B-AEA4C15A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0E0DA-F2ED-4F14-50FD-4C898C53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F51DC-D695-C7EB-B18E-043A60BA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2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3393-4E10-0910-1A97-153B977B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BBA21-5A4F-D815-C040-751B2D4B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F65D-3AB4-804D-221C-1FDCB5AFD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AAC7A-37ED-9885-274D-8F8C5AF19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1501C-8DF3-84B2-96F0-AA442155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7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FB91-3633-8571-2FA7-38355981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70B66-FC9F-31F7-F5BC-BEF0CB3B1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DF642-99A8-BF30-EC99-FA49D1F7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4FB43-7CE5-73B2-91A7-33631B5E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6A089-10D3-D55E-F8C4-857D6DC4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5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30B2-E192-7E72-2C87-B75AAC84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3EF8-0091-386C-87F7-9B6596B18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FCFBB-77B3-B710-6849-0C2493C01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BE88A-5A92-9104-8E13-FB0AE547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F4971-2D8C-9D93-75EC-839851D0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8741F-CBC7-64A0-8DA8-F576CA22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E109-32ED-6572-EC64-7D6CF2A91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AFE8E-055A-5146-1C39-3C70BA98F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1BC9C-CAF4-7290-110B-F7C77850E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2FDD43-4614-8A9E-F488-F2FD09B44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B9E31-967B-B718-8155-C16F9DFE6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09359-B375-54BB-28FE-2985FD7F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9526E-3346-1701-1F0A-6288A4E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92456-F111-0C42-AD61-34F77F1D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6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8585-4697-7FE9-4617-9D868108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EEEC5-9586-0007-F6F4-87A6F767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F825F-1618-755E-D0F5-96DAB3CF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C8403-3A4B-8583-83A3-915526CA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110A2D-5235-AC6B-8196-4814D057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34ECA-A07A-70C3-B5C2-2CD91DC1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789FC-DE7E-3BDD-942F-4EED4EE9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4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3CE8-D4AA-1555-FB9C-BB347561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4061-209C-352F-9A84-2AA034142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FEA0E-746C-B9B3-1C63-1A8717DE7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42D6E-1136-FCF3-8758-92E965C0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48769-AB58-088F-4263-38A6DF98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24799-8953-5E4D-3972-D780C9E3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EF32-3185-DA6D-F84A-B0B432528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58AA5A-385B-13BC-449F-1F3BA9301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AB8ED-E8A6-812B-0AFF-5DE9B84C8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D7E64-3627-3274-5B4F-180FFB4E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FA3F7-E022-841D-8EA9-72DED0AE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13584-0055-5FB7-C31F-98E7CACA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1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0DA9E-242B-047B-FED7-C4D47DC2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B2512-6F45-468F-D673-69F81AEC2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1D8D-CEB5-3179-DAA7-80A7AD391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0DB6-E7CA-4B4E-ACB0-90032D0C551A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1ED9-2A85-7A2B-461A-2D8836F1B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52440-B1D2-95B8-36EC-3179DC52B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2B5BD-378D-F845-8780-09295C2F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url=https%3A%2F%2Fdevpost.com%2Fsoftware%2Fword-chain-ve4ugq&amp;psig=AOvVaw2NLCpDEvGQ6TYy4xVe5yZ9&amp;ust=1666303029190000&amp;source=images&amp;cd=vfe&amp;ved=2ahUKEwiM_7TSpO36AhVAn3IEHVD6Ae8Qr4kDegUIARDtA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cademyofmine.com/what-is-multimodal-learning-why-you-should-use-it-in-elearnin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conceptnet/downloads/2019/edges/conceptnet-assertions-5.7.0.csv.gz" TargetMode="External"/><Relationship Id="rId2" Type="http://schemas.openxmlformats.org/officeDocument/2006/relationships/hyperlink" Target="http://commondatastorage.googleapis.com/books/syntactic-ngrams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image-net.org/download.ph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deleiyu/frame_extens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udmCHRDI100&amp;ab_channel=EnglishWithKhadiJa" TargetMode="External"/><Relationship Id="rId4" Type="http://schemas.openxmlformats.org/officeDocument/2006/relationships/hyperlink" Target="https://aclanthology.org/2021.emnlp-main.71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ianage.com/technology/in-other-news/111216/soon-charge-your-smartphone-with-a-finger-swipe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unitingaviation.com/news/safety/is-there-an-autonomous-flying-car-in-your-future/" TargetMode="External"/><Relationship Id="rId4" Type="http://schemas.openxmlformats.org/officeDocument/2006/relationships/hyperlink" Target="https://www.travelers.com/resources/aut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lanthology.org/2021.emnlp-main.71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F109-4B39-641E-D62F-3340BFE5C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849" y="3021362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Predicting emergent linguistic compositions through time:</a:t>
            </a:r>
            <a:br>
              <a:rPr lang="en-US" sz="4800" dirty="0"/>
            </a:br>
            <a:r>
              <a:rPr lang="en-US" sz="4800" dirty="0"/>
              <a:t>Syntactic frame extension via multimodal chaining</a:t>
            </a: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0BFAB-0895-312F-E5D4-46DC3936A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849" y="4400097"/>
            <a:ext cx="9144000" cy="1655762"/>
          </a:xfrm>
        </p:spPr>
        <p:txBody>
          <a:bodyPr/>
          <a:lstStyle/>
          <a:p>
            <a:r>
              <a:rPr lang="en-US" dirty="0"/>
              <a:t>Author: Lei Yu, Yang Xu</a:t>
            </a:r>
          </a:p>
          <a:p>
            <a:r>
              <a:rPr lang="en-US" dirty="0"/>
              <a:t>Presenter: </a:t>
            </a:r>
            <a:r>
              <a:rPr lang="en-US" dirty="0" err="1"/>
              <a:t>Mingyi</a:t>
            </a:r>
            <a:r>
              <a:rPr lang="en-US" dirty="0"/>
              <a:t> Li</a:t>
            </a:r>
          </a:p>
          <a:p>
            <a:r>
              <a:rPr lang="en-US" dirty="0"/>
              <a:t>Oct 31, 2022</a:t>
            </a:r>
          </a:p>
        </p:txBody>
      </p:sp>
    </p:spTree>
    <p:extLst>
      <p:ext uri="{BB962C8B-B14F-4D97-AF65-F5344CB8AC3E}">
        <p14:creationId xmlns:p14="http://schemas.microsoft.com/office/powerpoint/2010/main" val="916415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E066-6821-CC38-5CF9-0AF3D237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Preview of Framework</a:t>
            </a: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2B420A9-6D3A-CBFC-22F1-0D053488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294" y="1690688"/>
            <a:ext cx="8495412" cy="48858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A82A4-C972-5BBD-083F-07504B2B5568}"/>
              </a:ext>
            </a:extLst>
          </p:cNvPr>
          <p:cNvCxnSpPr/>
          <p:nvPr/>
        </p:nvCxnSpPr>
        <p:spPr>
          <a:xfrm>
            <a:off x="6411952" y="6133171"/>
            <a:ext cx="384717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C8D203-90FD-0A33-AB1E-752D4F7A9647}"/>
              </a:ext>
            </a:extLst>
          </p:cNvPr>
          <p:cNvCxnSpPr>
            <a:cxnSpLocks/>
          </p:cNvCxnSpPr>
          <p:nvPr/>
        </p:nvCxnSpPr>
        <p:spPr>
          <a:xfrm>
            <a:off x="1848294" y="6352479"/>
            <a:ext cx="424770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674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5002C-8D41-AA4B-5906-24034598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B88C99-99F5-7F61-4C26-EA308149F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2501031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 dirty="0"/>
              <a:t>Cognitive mechanisms of </a:t>
            </a:r>
            <a:r>
              <a:rPr lang="en-US" sz="2000" i="1" dirty="0"/>
              <a:t>chaining</a:t>
            </a:r>
          </a:p>
          <a:p>
            <a:pPr lvl="1"/>
            <a:r>
              <a:rPr lang="en-US" sz="2000" dirty="0"/>
              <a:t>Why: frame extension is not arbitrary </a:t>
            </a:r>
          </a:p>
          <a:p>
            <a:pPr lvl="1"/>
            <a:r>
              <a:rPr lang="en-US" sz="2000" dirty="0"/>
              <a:t>How: link the novel to the existing on semantic proximity</a:t>
            </a:r>
          </a:p>
          <a:p>
            <a:pPr lvl="1"/>
            <a:r>
              <a:rPr lang="en-US" sz="2000" dirty="0"/>
              <a:t>Missed perceptual &amp; relational info (Metaphor &amp; Metonymy)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Multimodal meaning representation</a:t>
            </a:r>
          </a:p>
        </p:txBody>
      </p:sp>
      <p:pic>
        <p:nvPicPr>
          <p:cNvPr id="2050" name="Picture 2" descr="Word Chain | Devpost">
            <a:extLst>
              <a:ext uri="{FF2B5EF4-FFF2-40B4-BE49-F238E27FC236}">
                <a16:creationId xmlns:a16="http://schemas.microsoft.com/office/drawing/2014/main" id="{FE68BB6F-7D68-37D5-E555-AD9915B9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3032" y="2061836"/>
            <a:ext cx="4305220" cy="3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B868B-E311-4086-691E-48850D559C54}"/>
              </a:ext>
            </a:extLst>
          </p:cNvPr>
          <p:cNvSpPr txBox="1"/>
          <p:nvPr/>
        </p:nvSpPr>
        <p:spPr>
          <a:xfrm>
            <a:off x="6392070" y="6533707"/>
            <a:ext cx="64878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https://www.google.com/url?sa=i&amp;url=https%3A%2F%2Fdevpost.com%2Fsoftware%2Fword-chain-ve4ugq&amp;psig=AOvVaw2NLCpDEvGQ6TYy4xVe5yZ9&amp;ust=1666303029190000&amp;source=images&amp;cd=vfe&amp;ved=2ahUKEwiM_7TSpO36AhVAn3IEHVD6Ae8Qr4kDegUIARDtAQ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837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5002C-8D41-AA4B-5906-24034598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B88C99-99F5-7F61-4C26-EA308149F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Cognitive mechanisms of 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</a:rPr>
              <a:t>chaining</a:t>
            </a:r>
          </a:p>
          <a:p>
            <a:r>
              <a:rPr lang="en-US" sz="2000" dirty="0"/>
              <a:t>Multimodal meaning representation</a:t>
            </a:r>
          </a:p>
          <a:p>
            <a:pPr lvl="1"/>
            <a:r>
              <a:rPr lang="en-US" sz="2000" dirty="0"/>
              <a:t>“Richer” representation than unimodal</a:t>
            </a:r>
          </a:p>
          <a:p>
            <a:pPr lvl="1"/>
            <a:r>
              <a:rPr lang="en-US" sz="2000" dirty="0"/>
              <a:t>Image-text embedding disambiguates verb meanings</a:t>
            </a:r>
          </a:p>
        </p:txBody>
      </p:sp>
      <p:pic>
        <p:nvPicPr>
          <p:cNvPr id="1026" name="Picture 2" descr="What is Multimodal Learning? Why You Should Use It In eLearning">
            <a:extLst>
              <a:ext uri="{FF2B5EF4-FFF2-40B4-BE49-F238E27FC236}">
                <a16:creationId xmlns:a16="http://schemas.microsoft.com/office/drawing/2014/main" id="{CA6F4EEB-DF59-1982-E071-3A3550C2B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29502" y="1274927"/>
            <a:ext cx="4308145" cy="430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69753-0CFB-46CE-0B7C-C1F28681D19D}"/>
              </a:ext>
            </a:extLst>
          </p:cNvPr>
          <p:cNvSpPr txBox="1"/>
          <p:nvPr/>
        </p:nvSpPr>
        <p:spPr>
          <a:xfrm>
            <a:off x="7010400" y="65259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https://www.academyofmine.com/what-is-multimodal-learning-why-you-should-use-it-in-elearning/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49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002C-8D41-AA4B-5906-24034598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Related Work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B88C99-99F5-7F61-4C26-EA308149F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Cognitive mechanisms of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chaining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Multimodal meaning representation</a:t>
            </a:r>
          </a:p>
          <a:p>
            <a:r>
              <a:rPr lang="en-US" dirty="0"/>
              <a:t>This paper connects cognitive linguistic chaining theories &amp; computational multimodal semantics: a </a:t>
            </a:r>
            <a:r>
              <a:rPr lang="en-US" b="1" dirty="0"/>
              <a:t>unified</a:t>
            </a:r>
            <a:r>
              <a:rPr lang="en-US" dirty="0"/>
              <a:t> framework</a:t>
            </a:r>
          </a:p>
          <a:p>
            <a:pPr lvl="1"/>
            <a:r>
              <a:rPr lang="en-US" dirty="0"/>
              <a:t>[perceptual] + [conceptual] + [linguistic]</a:t>
            </a:r>
          </a:p>
          <a:p>
            <a:pPr lvl="2"/>
            <a:r>
              <a:rPr lang="en-US" sz="2400" dirty="0"/>
              <a:t>What kind of inputs can represent these knowledge?</a:t>
            </a:r>
          </a:p>
          <a:p>
            <a:pPr lvl="2"/>
            <a:r>
              <a:rPr lang="en-US" sz="2400" dirty="0"/>
              <a:t>Any famous datasets ring in your mind?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806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D40A-1635-5D93-EF07-7CF17702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B0513-D2CA-C612-6C49-C9DA25B7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Google Syntactic N-grams (GSN)</a:t>
            </a:r>
          </a:p>
          <a:p>
            <a:pPr lvl="1"/>
            <a:r>
              <a:rPr lang="en-US" dirty="0">
                <a:hlinkClick r:id="rId2"/>
              </a:rPr>
              <a:t>Raw syntactic N-grams data</a:t>
            </a:r>
            <a:endParaRPr lang="en-US" dirty="0"/>
          </a:p>
          <a:p>
            <a:pPr lvl="1"/>
            <a:r>
              <a:rPr lang="en-US" dirty="0"/>
              <a:t>All frame usages are extracted from the 99 files under the "</a:t>
            </a:r>
            <a:r>
              <a:rPr lang="en-US" dirty="0" err="1"/>
              <a:t>Verbargs</a:t>
            </a:r>
            <a:r>
              <a:rPr lang="en-US" dirty="0"/>
              <a:t>" subcategory</a:t>
            </a:r>
          </a:p>
          <a:p>
            <a:r>
              <a:rPr lang="en-US" dirty="0" err="1"/>
              <a:t>ConceptNet</a:t>
            </a:r>
            <a:endParaRPr lang="en-US" dirty="0"/>
          </a:p>
          <a:p>
            <a:pPr lvl="1"/>
            <a:r>
              <a:rPr lang="en-CA" b="0" i="0" dirty="0">
                <a:effectLst/>
                <a:latin typeface="-apple-system"/>
                <a:hlinkClick r:id="rId3"/>
              </a:rPr>
              <a:t>ConceptNet assertion data</a:t>
            </a:r>
            <a:endParaRPr lang="en-CA" b="0" i="0" dirty="0">
              <a:effectLst/>
              <a:latin typeface="-apple-system"/>
            </a:endParaRPr>
          </a:p>
          <a:p>
            <a:pPr lvl="1"/>
            <a:r>
              <a:rPr lang="en-US" dirty="0"/>
              <a:t>Train </a:t>
            </a:r>
            <a:r>
              <a:rPr lang="en-US" dirty="0" err="1"/>
              <a:t>ConceptNet</a:t>
            </a:r>
            <a:r>
              <a:rPr lang="en-US" dirty="0"/>
              <a:t> embeddings with "anachronistic" concepts pruned out in historical decades</a:t>
            </a:r>
          </a:p>
          <a:p>
            <a:r>
              <a:rPr lang="en-US" dirty="0"/>
              <a:t>ImageNet</a:t>
            </a:r>
          </a:p>
          <a:p>
            <a:pPr lvl="1"/>
            <a:r>
              <a:rPr lang="en-US" dirty="0">
                <a:hlinkClick r:id="rId4"/>
              </a:rPr>
              <a:t>the ImageNet dataset</a:t>
            </a:r>
            <a:endParaRPr lang="en-US" dirty="0"/>
          </a:p>
          <a:p>
            <a:pPr lvl="1"/>
            <a:r>
              <a:rPr lang="en-US" dirty="0"/>
              <a:t>Pre-processed visual representations produced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68E8C-FD2A-459E-C60D-2D24BCA39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28" y="3330852"/>
            <a:ext cx="11194943" cy="25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7335-5E13-CCD7-D83F-45D9967D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7D48-5F30-0D89-2A4D-78C79082F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Step 1: Specify the joint distribution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Step 2:  Infer from multimodal knowledge over time</a:t>
            </a:r>
          </a:p>
        </p:txBody>
      </p:sp>
    </p:spTree>
    <p:extLst>
      <p:ext uri="{BB962C8B-B14F-4D97-AF65-F5344CB8AC3E}">
        <p14:creationId xmlns:p14="http://schemas.microsoft.com/office/powerpoint/2010/main" val="3391041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7335-5E13-CCD7-D83F-45D9967D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Computational Approach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6152512-63CE-EAE8-451D-62D7AD5BB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172" y="1993071"/>
            <a:ext cx="8395656" cy="42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0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F2A3-1EA3-5CA7-B973-27697494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922"/>
            <a:ext cx="10515600" cy="1317766"/>
          </a:xfrm>
        </p:spPr>
        <p:txBody>
          <a:bodyPr/>
          <a:lstStyle/>
          <a:p>
            <a:r>
              <a:rPr lang="en-US" dirty="0"/>
              <a:t>Computational Approach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Chaining as probabilistic categorization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6EC9-EC89-A0AD-D67C-248C7F806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Syntactic Frame Extension Model (SFEM)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Given a query noun n*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F3D17-9D4A-FFC4-5EF8-7729428A9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739" y="2743200"/>
            <a:ext cx="3641733" cy="68760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9E1F29D3-367A-EDAB-04FD-E359523A3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939" y="3679371"/>
            <a:ext cx="4013200" cy="12827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1C390C6-BF13-7BE7-C580-414ACB7C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462" y="4320721"/>
            <a:ext cx="3030973" cy="606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A7322-10D5-FB1B-59C5-243720754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739" y="5513044"/>
            <a:ext cx="3708400" cy="6223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EBAB17-A95B-6E61-C532-9B2EB9145279}"/>
              </a:ext>
            </a:extLst>
          </p:cNvPr>
          <p:cNvCxnSpPr>
            <a:cxnSpLocks/>
          </p:cNvCxnSpPr>
          <p:nvPr/>
        </p:nvCxnSpPr>
        <p:spPr>
          <a:xfrm>
            <a:off x="2079171" y="3086100"/>
            <a:ext cx="734367" cy="68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83BD75-F82F-EA54-4874-1805F3B0FEB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662435" y="4411226"/>
            <a:ext cx="1770027" cy="212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CDE7310-6762-AB3D-05B9-CC0AF939FFB9}"/>
              </a:ext>
            </a:extLst>
          </p:cNvPr>
          <p:cNvSpPr txBox="1"/>
          <p:nvPr/>
        </p:nvSpPr>
        <p:spPr>
          <a:xfrm>
            <a:off x="6432462" y="3944974"/>
            <a:ext cx="3607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Frequency-based prior for frames: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86DE94-C6B0-A8C1-237B-782201BEAB8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662435" y="3337150"/>
            <a:ext cx="1770027" cy="128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6E4874-5B67-45C4-03A2-467DC11FE2D0}"/>
              </a:ext>
            </a:extLst>
          </p:cNvPr>
          <p:cNvSpPr txBox="1"/>
          <p:nvPr/>
        </p:nvSpPr>
        <p:spPr>
          <a:xfrm>
            <a:off x="1816206" y="5107022"/>
            <a:ext cx="3607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Objective function to minimize:</a:t>
            </a:r>
          </a:p>
        </p:txBody>
      </p:sp>
    </p:spTree>
    <p:extLst>
      <p:ext uri="{BB962C8B-B14F-4D97-AF65-F5344CB8AC3E}">
        <p14:creationId xmlns:p14="http://schemas.microsoft.com/office/powerpoint/2010/main" val="389438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7335-5E13-CCD7-D83F-45D9967D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Computational Approach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Chaining as probabilistic categorization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7D48-5F30-0D89-2A4D-78C79082F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b="1" dirty="0"/>
              <a:t>Deep prototype model (SFEM-DPM)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Deep exemplar model (SFEM-DEM)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E1309FE-C23B-5A75-249B-9426DF7E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48" y="2407027"/>
            <a:ext cx="3517900" cy="711200"/>
          </a:xfrm>
          <a:prstGeom prst="rect">
            <a:avLst/>
          </a:pr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78681059-7D5E-55E2-F826-4058C2F25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648" y="3358774"/>
            <a:ext cx="3975100" cy="7620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16D3829-4B97-2186-010F-722AABC3F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9298" y="5021674"/>
            <a:ext cx="4241800" cy="1244600"/>
          </a:xfrm>
          <a:prstGeom prst="rect">
            <a:avLst/>
          </a:prstGeom>
        </p:spPr>
      </p:pic>
      <p:pic>
        <p:nvPicPr>
          <p:cNvPr id="10" name="Picture 9" descr="Diagram, schematic, radar chart&#10;&#10;Description automatically generated">
            <a:extLst>
              <a:ext uri="{FF2B5EF4-FFF2-40B4-BE49-F238E27FC236}">
                <a16:creationId xmlns:a16="http://schemas.microsoft.com/office/drawing/2014/main" id="{75D4B889-3A69-7A6D-30C1-59570F8C1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171" y="1690688"/>
            <a:ext cx="2632668" cy="2421006"/>
          </a:xfrm>
          <a:prstGeom prst="rect">
            <a:avLst/>
          </a:prstGeom>
        </p:spPr>
      </p:pic>
      <p:pic>
        <p:nvPicPr>
          <p:cNvPr id="12" name="Picture 11" descr="Chart, diagram, radar chart&#10;&#10;Description automatically generated">
            <a:extLst>
              <a:ext uri="{FF2B5EF4-FFF2-40B4-BE49-F238E27FC236}">
                <a16:creationId xmlns:a16="http://schemas.microsoft.com/office/drawing/2014/main" id="{A9784658-F0A8-FDB3-08A4-1F3EBB625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171" y="4338296"/>
            <a:ext cx="2632668" cy="19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6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7335-5E13-CCD7-D83F-45D9967D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Computational Approach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DPM 🆚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DEM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CA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</a:t>
            </a:r>
            <a:r>
              <a:rPr lang="en-US" altLang="zh-CN" sz="3200" dirty="0">
                <a:solidFill>
                  <a:prstClr val="black"/>
                </a:solidFill>
                <a:latin typeface="Calibri Light" panose="020F0302020204030204"/>
              </a:rPr>
              <a:t>’d)</a:t>
            </a:r>
            <a:endParaRPr lang="en-US" dirty="0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E1309FE-C23B-5A75-249B-9426DF7E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16" y="2500643"/>
            <a:ext cx="3517900" cy="711200"/>
          </a:xfrm>
          <a:prstGeom prst="rect">
            <a:avLst/>
          </a:pr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78681059-7D5E-55E2-F826-4058C2F25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648" y="3187735"/>
            <a:ext cx="3975100" cy="7620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16D3829-4B97-2186-010F-722AABC3F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48" y="4637506"/>
            <a:ext cx="4241800" cy="1244600"/>
          </a:xfrm>
          <a:prstGeom prst="rect">
            <a:avLst/>
          </a:prstGeom>
        </p:spPr>
      </p:pic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4ABE7E80-C8D8-63C4-FF0F-EA9729AE8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316" y="1823992"/>
            <a:ext cx="8934659" cy="42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7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8B50A-E4E2-580B-3508-124631EC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058886-41A3-03A2-261D-23F393DB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93" y="1596964"/>
            <a:ext cx="9292013" cy="48088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84A7DE-12C0-2DF7-86AC-73B083004384}"/>
              </a:ext>
            </a:extLst>
          </p:cNvPr>
          <p:cNvCxnSpPr>
            <a:cxnSpLocks/>
          </p:cNvCxnSpPr>
          <p:nvPr/>
        </p:nvCxnSpPr>
        <p:spPr>
          <a:xfrm flipV="1">
            <a:off x="8741229" y="3537857"/>
            <a:ext cx="947057" cy="24601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38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7335-5E13-CCD7-D83F-45D9967D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Approach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Multimodal knowledge 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7D48-5F30-0D89-2A4D-78C79082F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Perceptual knowledge</a:t>
            </a:r>
          </a:p>
          <a:p>
            <a:pPr marL="457200" lvl="1" indent="0">
              <a:buNone/>
            </a:pPr>
            <a:r>
              <a:rPr lang="en-US" altLang="zh-CN" dirty="0"/>
              <a:t>For each noun </a:t>
            </a:r>
            <a:r>
              <a:rPr lang="en-US" altLang="zh-CN" i="1" dirty="0"/>
              <a:t>n</a:t>
            </a:r>
            <a:r>
              <a:rPr lang="en-US" altLang="zh-CN" dirty="0"/>
              <a:t>,</a:t>
            </a:r>
          </a:p>
          <a:p>
            <a:pPr marL="914400" lvl="1" indent="-457200">
              <a:buAutoNum type="arabicPeriod"/>
            </a:pPr>
            <a:r>
              <a:rPr lang="en-US" altLang="zh-CN" dirty="0"/>
              <a:t>Randomly sample 64 images from synsets containing </a:t>
            </a:r>
            <a:r>
              <a:rPr lang="en-US" altLang="zh-CN" i="1" dirty="0"/>
              <a:t>n</a:t>
            </a:r>
          </a:p>
          <a:p>
            <a:pPr marL="914400" lvl="1" indent="-457200">
              <a:buAutoNum type="arabicPeriod"/>
            </a:pPr>
            <a:r>
              <a:rPr lang="en-US" dirty="0"/>
              <a:t>Encode through VGG-19 by taking the output vector </a:t>
            </a:r>
          </a:p>
          <a:p>
            <a:pPr marL="457200" lvl="1" indent="0">
              <a:buNone/>
            </a:pPr>
            <a:r>
              <a:rPr lang="en-US" dirty="0"/>
              <a:t>	from the last fully connected layer</a:t>
            </a:r>
          </a:p>
          <a:p>
            <a:pPr marL="914400" lvl="1" indent="-457200">
              <a:buAutoNum type="arabicPeriod" startAt="3"/>
            </a:pPr>
            <a:r>
              <a:rPr lang="en-US" dirty="0"/>
              <a:t>Average the vectors to a mean vector </a:t>
            </a:r>
          </a:p>
          <a:p>
            <a:pPr marL="457200" lvl="1" indent="0">
              <a:buNone/>
            </a:pPr>
            <a:r>
              <a:rPr lang="en-US" dirty="0"/>
              <a:t>	as the perceptual representation of </a:t>
            </a:r>
            <a:r>
              <a:rPr lang="en-US" i="1" dirty="0"/>
              <a:t>n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Conceptual knowledge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Linguistic knowledge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Knowledge integration</a:t>
            </a:r>
          </a:p>
        </p:txBody>
      </p:sp>
    </p:spTree>
    <p:extLst>
      <p:ext uri="{BB962C8B-B14F-4D97-AF65-F5344CB8AC3E}">
        <p14:creationId xmlns:p14="http://schemas.microsoft.com/office/powerpoint/2010/main" val="4169878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7335-5E13-CCD7-D83F-45D9967D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Approach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Multimodal knowledge 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7D48-5F30-0D89-2A4D-78C79082F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Perceptual knowledge</a:t>
            </a:r>
          </a:p>
          <a:p>
            <a:r>
              <a:rPr lang="en-US" b="1" dirty="0"/>
              <a:t>Conceptual knowledge</a:t>
            </a:r>
          </a:p>
          <a:p>
            <a:pPr marL="457200" lvl="1" indent="0">
              <a:buNone/>
            </a:pPr>
            <a:r>
              <a:rPr lang="en-US" dirty="0"/>
              <a:t>For each time</a:t>
            </a:r>
            <a:r>
              <a:rPr lang="en-US" i="1" dirty="0"/>
              <a:t> t</a:t>
            </a:r>
          </a:p>
          <a:p>
            <a:pPr marL="914400" lvl="1" indent="-457200">
              <a:buAutoNum type="arabicPeriod"/>
            </a:pPr>
            <a:r>
              <a:rPr lang="en-US" dirty="0"/>
              <a:t>Remove words under </a:t>
            </a:r>
            <a:r>
              <a:rPr lang="en-US" dirty="0">
                <a:solidFill>
                  <a:srgbClr val="7030A0"/>
                </a:solidFill>
              </a:rPr>
              <a:t>preset thresholds </a:t>
            </a:r>
            <a:r>
              <a:rPr lang="en-US" dirty="0"/>
              <a:t>-&gt; </a:t>
            </a:r>
            <a:r>
              <a:rPr lang="en-US" dirty="0" err="1"/>
              <a:t>ConceptNet</a:t>
            </a:r>
            <a:r>
              <a:rPr lang="en-US" dirty="0"/>
              <a:t> graph</a:t>
            </a:r>
          </a:p>
          <a:p>
            <a:pPr marL="914400" lvl="1" indent="-457200">
              <a:buAutoNum type="arabicPeriod"/>
            </a:pPr>
            <a:r>
              <a:rPr lang="en-US" dirty="0"/>
              <a:t>Perform SVD on the PPMI matrix of the graph</a:t>
            </a:r>
          </a:p>
          <a:p>
            <a:pPr marL="914400" lvl="1" indent="-457200">
              <a:buAutoNum type="arabicPeriod"/>
            </a:pPr>
            <a:r>
              <a:rPr lang="en-US" dirty="0"/>
              <a:t>Combine the top 300 dimensions &amp; context matrix -&gt; Concept embedding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Linguistic knowledge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Knowledge integration</a:t>
            </a:r>
          </a:p>
        </p:txBody>
      </p:sp>
    </p:spTree>
    <p:extLst>
      <p:ext uri="{BB962C8B-B14F-4D97-AF65-F5344CB8AC3E}">
        <p14:creationId xmlns:p14="http://schemas.microsoft.com/office/powerpoint/2010/main" val="392191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7335-5E13-CCD7-D83F-45D9967D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Approach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Multimodal knowledge 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7D48-5F30-0D89-2A4D-78C79082F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Perceptual knowledge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Conceptual knowledge</a:t>
            </a:r>
          </a:p>
          <a:p>
            <a:r>
              <a:rPr lang="en-US" b="1" dirty="0"/>
              <a:t>Linguistic knowledge</a:t>
            </a:r>
          </a:p>
          <a:p>
            <a:pPr marL="457200" lvl="1" indent="0">
              <a:buNone/>
            </a:pPr>
            <a:r>
              <a:rPr lang="en-US" dirty="0"/>
              <a:t>For each noun </a:t>
            </a:r>
            <a:r>
              <a:rPr lang="en-US" i="1" dirty="0"/>
              <a:t>n</a:t>
            </a:r>
            <a:r>
              <a:rPr lang="en-US" dirty="0"/>
              <a:t> at time </a:t>
            </a:r>
            <a:r>
              <a:rPr lang="en-US" i="1" dirty="0"/>
              <a:t>t</a:t>
            </a:r>
          </a:p>
          <a:p>
            <a:pPr marL="457200" lvl="1" indent="0">
              <a:buNone/>
            </a:pPr>
            <a:r>
              <a:rPr lang="en-US" dirty="0"/>
              <a:t>use pretrained HistWords diachronic embeddings</a:t>
            </a:r>
          </a:p>
          <a:p>
            <a:r>
              <a:rPr lang="en-US" b="1" dirty="0"/>
              <a:t>Knowledge integration</a:t>
            </a:r>
          </a:p>
          <a:p>
            <a:pPr marL="457200" lvl="1" indent="0">
              <a:buNone/>
            </a:pPr>
            <a:r>
              <a:rPr lang="en-US" dirty="0"/>
              <a:t>For each noun </a:t>
            </a:r>
            <a:r>
              <a:rPr lang="en-US" i="1" dirty="0"/>
              <a:t>n </a:t>
            </a:r>
            <a:r>
              <a:rPr lang="en-US" dirty="0"/>
              <a:t>at time </a:t>
            </a:r>
            <a:r>
              <a:rPr lang="en-US" i="1" dirty="0"/>
              <a:t>t</a:t>
            </a: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Take the mean of the unimodal representations –&gt; joint vector</a:t>
            </a:r>
          </a:p>
          <a:p>
            <a:pPr marL="914400" lvl="1" indent="-457200">
              <a:buAutoNum type="arabicPeriod"/>
            </a:pPr>
            <a:r>
              <a:rPr lang="en-US" dirty="0"/>
              <a:t>Apply an integration function, a 3-layer feedforward network -&gt;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40FF49-8105-807C-EDFB-0ADE224961E0}"/>
                  </a:ext>
                </a:extLst>
              </p:cNvPr>
              <p:cNvSpPr txBox="1"/>
              <p:nvPr/>
            </p:nvSpPr>
            <p:spPr>
              <a:xfrm>
                <a:off x="9734808" y="5399420"/>
                <a:ext cx="413959" cy="33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40FF49-8105-807C-EDFB-0ADE224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808" y="5399420"/>
                <a:ext cx="413959" cy="336374"/>
              </a:xfrm>
              <a:prstGeom prst="rect">
                <a:avLst/>
              </a:prstGeom>
              <a:blipFill>
                <a:blip r:embed="rId3"/>
                <a:stretch>
                  <a:fillRect l="-14706" t="-11111" r="-11765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6C67CCA-75E9-7BAA-371D-185F26A50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1" r="2411" b="365"/>
          <a:stretch/>
        </p:blipFill>
        <p:spPr>
          <a:xfrm>
            <a:off x="7404203" y="216542"/>
            <a:ext cx="4661210" cy="35302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43C69F-4905-B528-8D5C-80DBABB3B17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9941788" y="3334215"/>
            <a:ext cx="1532817" cy="206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0D7700-FBD6-68B4-96EA-6BDC83FEF6E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9941788" y="2929786"/>
            <a:ext cx="1412012" cy="2469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4AE058-854B-DB66-9BC9-174134DB0A9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9941788" y="1981675"/>
            <a:ext cx="1012562" cy="341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C682C5-2286-E524-05BA-5E0DE82AB51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9941788" y="1048082"/>
            <a:ext cx="804508" cy="435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27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5790-0AEA-34BF-6CC3-D83B5066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86544-9974-3F4A-B2F7-023E43C92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On the contributions of knowledge from 3 modalities versus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percept + concept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concept + linguistic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only percept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only concept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only linguistic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frequency</a:t>
            </a:r>
          </a:p>
          <a:p>
            <a:pPr marL="514350" indent="-514350">
              <a:buAutoNum type="arabicPeriod"/>
            </a:pPr>
            <a:r>
              <a:rPr lang="en-US" dirty="0"/>
              <a:t>On the categorization models of chaining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29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5790-0AEA-34BF-6CC3-D83B5066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76AD4E0-84F0-F18D-68A7-D52601C99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0180" y="1577591"/>
            <a:ext cx="8611639" cy="49152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FC8E38-6707-6EA5-41B0-FE8718C6064E}"/>
              </a:ext>
            </a:extLst>
          </p:cNvPr>
          <p:cNvSpPr txBox="1"/>
          <p:nvPr/>
        </p:nvSpPr>
        <p:spPr>
          <a:xfrm>
            <a:off x="9442814" y="1690688"/>
            <a:ext cx="105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2496751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5790-0AEA-34BF-6CC3-D83B5066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86544-9974-3F4A-B2F7-023E43C92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further assess how these models perform in predicting emerging verb extension toward both novel &amp; existing nouns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Report separate mean AUC scores for 2 predictive cases:</a:t>
            </a:r>
          </a:p>
          <a:p>
            <a:pPr marL="514350" indent="-514350">
              <a:buAutoNum type="arabicPeriod"/>
            </a:pPr>
            <a:r>
              <a:rPr lang="en-US" dirty="0"/>
              <a:t>0 token frequencies == </a:t>
            </a:r>
            <a:r>
              <a:rPr lang="en-US" i="1" dirty="0"/>
              <a:t>n</a:t>
            </a:r>
            <a:r>
              <a:rPr lang="en-US" dirty="0"/>
              <a:t> completely novel </a:t>
            </a:r>
          </a:p>
          <a:p>
            <a:pPr marL="514350" indent="-514350">
              <a:buAutoNum type="arabicPeriod"/>
            </a:pPr>
            <a:r>
              <a:rPr lang="en-US" dirty="0"/>
              <a:t>Above 0 token frequencies == established </a:t>
            </a:r>
            <a:r>
              <a:rPr lang="en-US" i="1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73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7238-36C0-5DBA-59D8-26FE065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5A09A54-81FE-B476-58A9-5AD995647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6815" y="1580298"/>
            <a:ext cx="9078370" cy="4667250"/>
          </a:xfrm>
        </p:spPr>
      </p:pic>
    </p:spTree>
    <p:extLst>
      <p:ext uri="{BB962C8B-B14F-4D97-AF65-F5344CB8AC3E}">
        <p14:creationId xmlns:p14="http://schemas.microsoft.com/office/powerpoint/2010/main" val="128769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7238-36C0-5DBA-59D8-26FE065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EC6ED47A-0075-ABE7-66A4-74CBBB004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6411"/>
            <a:ext cx="10515600" cy="3560140"/>
          </a:xfrm>
        </p:spPr>
      </p:pic>
    </p:spTree>
    <p:extLst>
      <p:ext uri="{BB962C8B-B14F-4D97-AF65-F5344CB8AC3E}">
        <p14:creationId xmlns:p14="http://schemas.microsoft.com/office/powerpoint/2010/main" val="1146111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5790-0AEA-34BF-6CC3-D83B5066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C82E0-3053-E398-C1D8-2E5D5E1E5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5286" y="1690688"/>
            <a:ext cx="4096091" cy="4351338"/>
          </a:xfr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A7C0BA18-2626-6DAB-2384-05BFE255C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84400"/>
            <a:ext cx="4191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0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7335-5E13-CCD7-D83F-45D9967D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Computational Approach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DPM 🆚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DEM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CA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</a:t>
            </a:r>
            <a:r>
              <a:rPr lang="en-US" altLang="zh-CN" sz="3200" dirty="0">
                <a:solidFill>
                  <a:prstClr val="black"/>
                </a:solidFill>
                <a:latin typeface="Calibri Light" panose="020F0302020204030204"/>
              </a:rPr>
              <a:t>’d)</a:t>
            </a:r>
            <a:endParaRPr lang="en-US" dirty="0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E1309FE-C23B-5A75-249B-9426DF7E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16" y="2500643"/>
            <a:ext cx="3517900" cy="711200"/>
          </a:xfrm>
          <a:prstGeom prst="rect">
            <a:avLst/>
          </a:pr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78681059-7D5E-55E2-F826-4058C2F25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648" y="3187735"/>
            <a:ext cx="3975100" cy="7620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16D3829-4B97-2186-010F-722AABC3F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48" y="4637506"/>
            <a:ext cx="4241800" cy="1244600"/>
          </a:xfrm>
          <a:prstGeom prst="rect">
            <a:avLst/>
          </a:prstGeom>
        </p:spPr>
      </p:pic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4ABE7E80-C8D8-63C4-FF0F-EA9729AE8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316" y="1823992"/>
            <a:ext cx="8934659" cy="42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43C925-35F3-BF74-2545-A3F7AAA0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6A508F89-C81B-1365-CC7C-4C37432D5898}"/>
              </a:ext>
            </a:extLst>
          </p:cNvPr>
          <p:cNvSpPr/>
          <p:nvPr/>
        </p:nvSpPr>
        <p:spPr>
          <a:xfrm>
            <a:off x="3712030" y="1632857"/>
            <a:ext cx="4386942" cy="1796143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 _____ my iPhone to _____ the internet. </a:t>
            </a:r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B43A7890-4E77-ABF7-5928-5758762FCD8E}"/>
              </a:ext>
            </a:extLst>
          </p:cNvPr>
          <p:cNvSpPr/>
          <p:nvPr/>
        </p:nvSpPr>
        <p:spPr>
          <a:xfrm>
            <a:off x="5116286" y="4016828"/>
            <a:ext cx="1513114" cy="925285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swipe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0C2B4E25-7A09-CE4F-5D4B-52D4A5FFCEAE}"/>
              </a:ext>
            </a:extLst>
          </p:cNvPr>
          <p:cNvSpPr/>
          <p:nvPr/>
        </p:nvSpPr>
        <p:spPr>
          <a:xfrm>
            <a:off x="2797629" y="4010931"/>
            <a:ext cx="1513114" cy="925285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make</a:t>
            </a:r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EF4A655D-D9CD-E7BC-4C84-F1D28A077D52}"/>
              </a:ext>
            </a:extLst>
          </p:cNvPr>
          <p:cNvSpPr/>
          <p:nvPr/>
        </p:nvSpPr>
        <p:spPr>
          <a:xfrm>
            <a:off x="7434943" y="4010931"/>
            <a:ext cx="1513114" cy="925285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hit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CE8454E6-7D1E-989C-6503-3F6CF8BCD3B0}"/>
              </a:ext>
            </a:extLst>
          </p:cNvPr>
          <p:cNvSpPr/>
          <p:nvPr/>
        </p:nvSpPr>
        <p:spPr>
          <a:xfrm>
            <a:off x="7434943" y="5267775"/>
            <a:ext cx="1513114" cy="925285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touch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BD1BBE29-B9A4-5D62-2745-A180DE2EA783}"/>
              </a:ext>
            </a:extLst>
          </p:cNvPr>
          <p:cNvSpPr/>
          <p:nvPr/>
        </p:nvSpPr>
        <p:spPr>
          <a:xfrm>
            <a:off x="2797629" y="5304967"/>
            <a:ext cx="1513114" cy="925285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walk</a:t>
            </a:r>
          </a:p>
        </p:txBody>
      </p: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FEF3ECDF-62F3-52C4-CB24-0F0F7AF7C046}"/>
              </a:ext>
            </a:extLst>
          </p:cNvPr>
          <p:cNvSpPr/>
          <p:nvPr/>
        </p:nvSpPr>
        <p:spPr>
          <a:xfrm>
            <a:off x="5116286" y="5267776"/>
            <a:ext cx="1513114" cy="925285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surf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FC5EACC-BB97-1EFB-5BD1-A783CC6954E4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4027235" y="4636675"/>
            <a:ext cx="2058078" cy="129410"/>
          </a:xfrm>
          <a:prstGeom prst="curvedConnector2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EB535ECD-891A-7C6D-26E8-1A53B1C2C8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43297" y="3995891"/>
            <a:ext cx="825954" cy="129410"/>
          </a:xfrm>
          <a:prstGeom prst="curvedConnector2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5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B669-39EF-EFFB-EB6C-85BC6B16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20E607-B5BF-7485-B853-1B5C1034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Presented a probabilistic framework Syntactic Frame Extension Model SFEM(-DEM)</a:t>
            </a:r>
          </a:p>
          <a:p>
            <a:r>
              <a:rPr lang="en-US" dirty="0"/>
              <a:t>The multimodal SFEM </a:t>
            </a:r>
            <a:r>
              <a:rPr lang="en-US" b="1" dirty="0"/>
              <a:t>better predicts </a:t>
            </a:r>
            <a:r>
              <a:rPr lang="en-US" dirty="0"/>
              <a:t>emerged verb syntax and arguments substantially than competitors with unimodal</a:t>
            </a:r>
            <a:r>
              <a:rPr lang="en-US" b="1" dirty="0"/>
              <a:t> </a:t>
            </a:r>
            <a:r>
              <a:rPr lang="en-US" dirty="0"/>
              <a:t>knowledge</a:t>
            </a:r>
          </a:p>
          <a:p>
            <a:r>
              <a:rPr lang="en-US" dirty="0"/>
              <a:t>Strengthens the link between multimodal semantics &amp; cognitive linguistic theories </a:t>
            </a:r>
            <a:r>
              <a:rPr lang="en-US"/>
              <a:t>of categorization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46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B669-39EF-EFFB-EB6C-85BC6B166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670" y="2535569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Future</a:t>
            </a:r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8168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61F3-DC69-5172-B380-82B37E32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8F1A-4EF1-1B73-BA81-C49FD877F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https://github.com/jadeleiyu/frame_extension</a:t>
            </a:r>
            <a:r>
              <a:rPr lang="en-US" dirty="0"/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Lei Yu and Yang Xu. 2021. </a:t>
            </a:r>
            <a:r>
              <a:rPr lang="en-CA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Predicting emergent linguistic compositions through time: Syntactic frame extension via multimodal chaining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. In </a:t>
            </a:r>
            <a:r>
              <a:rPr lang="en-CA" b="0" i="1" dirty="0">
                <a:solidFill>
                  <a:srgbClr val="212529"/>
                </a:solidFill>
                <a:effectLst/>
                <a:latin typeface="-apple-system"/>
              </a:rPr>
              <a:t>Proceedings of the 2021 Conference on Empirical Methods in Natural Language Processing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, pages 920–931, Online and Punta Cana, Dominican Republic. Association for Computational Linguistics.</a:t>
            </a:r>
          </a:p>
          <a:p>
            <a:r>
              <a:rPr lang="en-US" dirty="0">
                <a:hlinkClick r:id="rId5"/>
              </a:rPr>
              <a:t>https://www.youtube.com/watch?v=udmCHRDI100&amp;ab_channel=EnglishWithKhadiJa</a:t>
            </a:r>
            <a:r>
              <a:rPr lang="en-US" dirty="0"/>
              <a:t> (on syntactic relations)</a:t>
            </a:r>
          </a:p>
        </p:txBody>
      </p:sp>
    </p:spTree>
    <p:extLst>
      <p:ext uri="{BB962C8B-B14F-4D97-AF65-F5344CB8AC3E}">
        <p14:creationId xmlns:p14="http://schemas.microsoft.com/office/powerpoint/2010/main" val="3590531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468C-3605-C162-EEA4-119BCF58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395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oon, charge your smartphone with a finger swipe!">
            <a:extLst>
              <a:ext uri="{FF2B5EF4-FFF2-40B4-BE49-F238E27FC236}">
                <a16:creationId xmlns:a16="http://schemas.microsoft.com/office/drawing/2014/main" id="{911F5D66-23CF-974E-398A-8AF8F4AEE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3651" b="-1785"/>
          <a:stretch/>
        </p:blipFill>
        <p:spPr bwMode="auto">
          <a:xfrm>
            <a:off x="8029943" y="3707254"/>
            <a:ext cx="3881786" cy="28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04B6C-D286-5201-CAB1-36044D9B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C9F9-9E60-928E-0810-5F2C403DE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3819" cy="4351338"/>
          </a:xfrm>
        </p:spPr>
        <p:txBody>
          <a:bodyPr/>
          <a:lstStyle/>
          <a:p>
            <a:r>
              <a:rPr lang="en-US" dirty="0"/>
              <a:t>Dilemma: bounded/finite lexicon		 unbounded emerging ideas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What are some of the newly emerged ideas that are difficult to express with existing vocabulary? How may we bridge this gap of communicative needs?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you think of an example where a new composition was built </a:t>
            </a:r>
          </a:p>
          <a:p>
            <a:pPr marL="457200" lvl="1" indent="0">
              <a:buNone/>
            </a:pPr>
            <a:r>
              <a:rPr lang="en-US" dirty="0"/>
              <a:t>   combining an existing linguistic unit and an emerging term?</a:t>
            </a:r>
          </a:p>
          <a:p>
            <a:pPr marL="457200" lvl="1" indent="0">
              <a:buNone/>
            </a:pPr>
            <a:r>
              <a:rPr lang="en-US" dirty="0"/>
              <a:t>   (Hint: millennials should be able to recollect many novel things</a:t>
            </a:r>
          </a:p>
          <a:p>
            <a:pPr marL="457200" lvl="1" indent="0">
              <a:buNone/>
            </a:pPr>
            <a:r>
              <a:rPr lang="en-US" dirty="0"/>
              <a:t>    or actions that were not coined by a purely new expression)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4D04741-D85D-98B3-050F-4E0C39390B4E}"/>
              </a:ext>
            </a:extLst>
          </p:cNvPr>
          <p:cNvSpPr/>
          <p:nvPr/>
        </p:nvSpPr>
        <p:spPr>
          <a:xfrm>
            <a:off x="6096000" y="1690688"/>
            <a:ext cx="1189811" cy="7335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express</a:t>
            </a:r>
          </a:p>
        </p:txBody>
      </p:sp>
      <p:sp>
        <p:nvSpPr>
          <p:cNvPr id="5" name="AutoShape 2" descr="Image 2 of Apple iPhone 14 Pro Max">
            <a:extLst>
              <a:ext uri="{FF2B5EF4-FFF2-40B4-BE49-F238E27FC236}">
                <a16:creationId xmlns:a16="http://schemas.microsoft.com/office/drawing/2014/main" id="{DB7255F0-DE1D-1E9C-D376-53AC5C2514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51047-5384-02F7-61A0-E6B5C0E46142}"/>
              </a:ext>
            </a:extLst>
          </p:cNvPr>
          <p:cNvSpPr txBox="1"/>
          <p:nvPr/>
        </p:nvSpPr>
        <p:spPr>
          <a:xfrm>
            <a:off x="933375" y="6524477"/>
            <a:ext cx="1151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https://www.asianage.com/technology/in-other-news/111216/soon-charge-your-smartphone-with-a-finger-swipe.html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65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C999-2B8D-DA64-2C24-C8C17FAE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F2FF7-BB76-F230-64D9-E234A807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Ship a relationship</a:t>
            </a:r>
          </a:p>
          <a:p>
            <a:r>
              <a:rPr lang="en-US" dirty="0"/>
              <a:t>Snap a picture/photo/shot</a:t>
            </a:r>
          </a:p>
          <a:p>
            <a:r>
              <a:rPr lang="en-US" dirty="0"/>
              <a:t>Catch a bus</a:t>
            </a:r>
          </a:p>
          <a:p>
            <a:r>
              <a:rPr lang="en-US" dirty="0"/>
              <a:t>Drive a car</a:t>
            </a:r>
          </a:p>
          <a:p>
            <a:r>
              <a:rPr lang="en-US" dirty="0"/>
              <a:t>Ride a bike</a:t>
            </a:r>
          </a:p>
          <a:p>
            <a:r>
              <a:rPr lang="en-US" dirty="0"/>
              <a:t>Pilot an aircraft</a:t>
            </a:r>
          </a:p>
          <a:p>
            <a:r>
              <a:rPr lang="en-US" dirty="0"/>
              <a:t>Fly a kite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1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1B47-A346-7BD7-7BF2-7D450E7E6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Syntactic 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71190-C1E9-E29E-6D4C-627632C82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are the constituents of a syntactic frame?</a:t>
            </a:r>
          </a:p>
          <a:p>
            <a:pPr marL="457200" lvl="1" indent="0">
              <a:buNone/>
            </a:pPr>
            <a:r>
              <a:rPr lang="en-US" dirty="0"/>
              <a:t>1.    A predicate verb</a:t>
            </a:r>
          </a:p>
          <a:p>
            <a:pPr marL="457200" lvl="1" indent="0">
              <a:buNone/>
            </a:pPr>
            <a:r>
              <a:rPr lang="en-US" dirty="0"/>
              <a:t>2.    A syntactic relation (direct object)</a:t>
            </a:r>
          </a:p>
          <a:p>
            <a:pPr marL="457200" lvl="1" indent="0">
              <a:buNone/>
            </a:pPr>
            <a:r>
              <a:rPr lang="en-US" dirty="0"/>
              <a:t>3.    A set of argument nouns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A syntactic frame is not static over time:</a:t>
            </a:r>
          </a:p>
          <a:p>
            <a:pPr marL="971550" lvl="1" indent="-514350">
              <a:buAutoNum type="arabicPeriod"/>
            </a:pPr>
            <a:r>
              <a:rPr lang="en-US" dirty="0"/>
              <a:t>“Smartphone” is a new direct object in the 2000s</a:t>
            </a:r>
          </a:p>
          <a:p>
            <a:pPr marL="971550" lvl="1" indent="-514350">
              <a:buAutoNum type="arabicPeriod"/>
            </a:pPr>
            <a:r>
              <a:rPr lang="en-US" dirty="0"/>
              <a:t>“Kill” is a new predicate of computing process in the 1970s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646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9BFB-2732-CA60-7D87-D684AF39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5412-3A33-3345-BF71-4BC572980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Novel compositions are common but hard to predict</a:t>
            </a:r>
          </a:p>
          <a:p>
            <a:pPr lvl="1"/>
            <a:r>
              <a:rPr lang="en-US" dirty="0"/>
              <a:t>New words appear</a:t>
            </a:r>
          </a:p>
          <a:p>
            <a:pPr lvl="1"/>
            <a:r>
              <a:rPr lang="en-US" dirty="0"/>
              <a:t>Existing words develop new meanings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How can we utilize computational methods along with linguistics theories to tackle this challenge? </a:t>
            </a:r>
          </a:p>
        </p:txBody>
      </p:sp>
    </p:spTree>
    <p:extLst>
      <p:ext uri="{BB962C8B-B14F-4D97-AF65-F5344CB8AC3E}">
        <p14:creationId xmlns:p14="http://schemas.microsoft.com/office/powerpoint/2010/main" val="29760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4B6C-D286-5201-CAB1-36044D9B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C9F9-9E60-928E-0810-5F2C403DE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71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Compositionality -&gt; linguistic creation</a:t>
            </a:r>
          </a:p>
          <a:p>
            <a:pPr lvl="1"/>
            <a:r>
              <a:rPr lang="en-US" altLang="zh-CN" dirty="0"/>
              <a:t>Temporally formed </a:t>
            </a:r>
            <a:r>
              <a:rPr lang="en-US" b="1" dirty="0"/>
              <a:t>verb-argument compositions</a:t>
            </a:r>
            <a:r>
              <a:rPr lang="en-US"/>
              <a:t>: unattested</a:t>
            </a:r>
            <a:endParaRPr lang="en-US" dirty="0"/>
          </a:p>
          <a:p>
            <a:pPr lvl="1"/>
            <a:r>
              <a:rPr lang="en-US" dirty="0"/>
              <a:t>Systematic compositionality: in which SOTA neural networks lack</a:t>
            </a:r>
          </a:p>
          <a:p>
            <a:pPr lvl="1"/>
            <a:r>
              <a:rPr lang="en-US" dirty="0"/>
              <a:t>Principles in the formation of new verb-nouns: no attempt yet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Syntactic Frame Extension</a:t>
            </a:r>
            <a:r>
              <a:rPr lang="en-US" dirty="0"/>
              <a:t>: an inferential process</a:t>
            </a:r>
          </a:p>
          <a:p>
            <a:pPr lvl="1"/>
            <a:r>
              <a:rPr lang="en-US" dirty="0"/>
              <a:t>Syntactic Frame: a </a:t>
            </a:r>
            <a:r>
              <a:rPr lang="en-US" b="1" dirty="0"/>
              <a:t>joint distribution </a:t>
            </a:r>
            <a:r>
              <a:rPr lang="en-US" dirty="0"/>
              <a:t>over a verb </a:t>
            </a:r>
            <a:r>
              <a:rPr lang="en-US" i="1" dirty="0"/>
              <a:t>predicate, </a:t>
            </a:r>
            <a:r>
              <a:rPr lang="en-US" dirty="0"/>
              <a:t>its noun arguments and their </a:t>
            </a:r>
            <a:r>
              <a:rPr lang="en-US" i="1" dirty="0"/>
              <a:t>syntactic relations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endParaRPr lang="en-US" i="1" dirty="0"/>
          </a:p>
          <a:p>
            <a:pPr lvl="1"/>
            <a:r>
              <a:rPr lang="en-US" dirty="0"/>
              <a:t>Focus on 2 predictive problems:</a:t>
            </a:r>
          </a:p>
          <a:p>
            <a:pPr marL="1371600" lvl="2" indent="-457200">
              <a:buAutoNum type="arabicPeriod"/>
            </a:pPr>
            <a:r>
              <a:rPr lang="en-US" dirty="0"/>
              <a:t>noun -&gt; “emerging” verbs &amp; syntactic relations </a:t>
            </a:r>
          </a:p>
          <a:p>
            <a:pPr marL="1371600" lvl="2" indent="-457200">
              <a:buAutoNum type="arabicPeriod"/>
            </a:pPr>
            <a:r>
              <a:rPr lang="en-US" dirty="0"/>
              <a:t>verb &amp; syntactic relation -&gt; ”emerging” nouns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Can you think of a potential result for each problem?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91176CE-C815-2DB6-489B-38E2C49D6305}"/>
              </a:ext>
            </a:extLst>
          </p:cNvPr>
          <p:cNvSpPr/>
          <p:nvPr/>
        </p:nvSpPr>
        <p:spPr>
          <a:xfrm>
            <a:off x="4530053" y="3201831"/>
            <a:ext cx="463978" cy="45433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Telematics: 5 Reasons You Should Try &quot;Pay How You Drive&quot; Car Insurance |  Travelers Insurance">
            <a:extLst>
              <a:ext uri="{FF2B5EF4-FFF2-40B4-BE49-F238E27FC236}">
                <a16:creationId xmlns:a16="http://schemas.microsoft.com/office/drawing/2014/main" id="{C8688AE4-CD68-FB11-094A-2E3660E3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356" y="5093950"/>
            <a:ext cx="2414198" cy="134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B59867-6B99-672D-D80C-385985D33316}"/>
              </a:ext>
            </a:extLst>
          </p:cNvPr>
          <p:cNvSpPr txBox="1"/>
          <p:nvPr/>
        </p:nvSpPr>
        <p:spPr>
          <a:xfrm>
            <a:off x="7697972" y="6499336"/>
            <a:ext cx="511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https://www.travelers.com/resources/auto/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https://unitingaviation.com/news/safety/is-there-an-autonomous-flying-car-in-your-future/</a:t>
            </a:r>
            <a:r>
              <a:rPr lang="en-US" dirty="0"/>
              <a:t> </a:t>
            </a:r>
          </a:p>
        </p:txBody>
      </p:sp>
      <p:pic>
        <p:nvPicPr>
          <p:cNvPr id="2054" name="Picture 6" descr="Is there an autonomous flying car in your future? - Uniting Aviation">
            <a:extLst>
              <a:ext uri="{FF2B5EF4-FFF2-40B4-BE49-F238E27FC236}">
                <a16:creationId xmlns:a16="http://schemas.microsoft.com/office/drawing/2014/main" id="{794E9A8D-DCFF-E705-A336-B71CDBD86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t="1" r="16467" b="29670"/>
          <a:stretch/>
        </p:blipFill>
        <p:spPr bwMode="auto">
          <a:xfrm>
            <a:off x="9703982" y="5093949"/>
            <a:ext cx="2247013" cy="134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9609D9-D0D6-D2EB-1ECA-8ED59CA74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953" y="4534844"/>
            <a:ext cx="3632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D1B47-A346-7BD7-7BF2-7D450E7E6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Syntactic Frame Extension as Categorization</a:t>
            </a: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B07639E-D13B-BDB3-41F3-C4BBA715B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5" b="15618"/>
          <a:stretch/>
        </p:blipFill>
        <p:spPr>
          <a:xfrm>
            <a:off x="4527804" y="1748413"/>
            <a:ext cx="7400218" cy="2974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6ECCF-74B5-B9A4-DE2E-7E3AD294F05E}"/>
              </a:ext>
            </a:extLst>
          </p:cNvPr>
          <p:cNvSpPr txBox="1"/>
          <p:nvPr/>
        </p:nvSpPr>
        <p:spPr>
          <a:xfrm>
            <a:off x="7817005" y="6488668"/>
            <a:ext cx="605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https://aclanthology.org/2021.emnlp-main.71.mp4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76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5796</TotalTime>
  <Words>1979</Words>
  <Application>Microsoft Macintosh PowerPoint</Application>
  <PresentationFormat>Widescreen</PresentationFormat>
  <Paragraphs>275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-apple-system</vt:lpstr>
      <vt:lpstr>ArialMT</vt:lpstr>
      <vt:lpstr>Arial</vt:lpstr>
      <vt:lpstr>Arial</vt:lpstr>
      <vt:lpstr>Calibri</vt:lpstr>
      <vt:lpstr>Calibri Light</vt:lpstr>
      <vt:lpstr>Cambria Math</vt:lpstr>
      <vt:lpstr>Wingdings</vt:lpstr>
      <vt:lpstr>Office Theme</vt:lpstr>
      <vt:lpstr>Predicting emergent linguistic compositions through time: Syntactic frame extension via multimodal chaining  </vt:lpstr>
      <vt:lpstr>Motivation</vt:lpstr>
      <vt:lpstr>Motivation</vt:lpstr>
      <vt:lpstr>Motivation</vt:lpstr>
      <vt:lpstr>Some Examples</vt:lpstr>
      <vt:lpstr>Syntactic Frame</vt:lpstr>
      <vt:lpstr>Research Problem</vt:lpstr>
      <vt:lpstr>Contribution</vt:lpstr>
      <vt:lpstr>Syntactic Frame Extension as Categorization</vt:lpstr>
      <vt:lpstr>Preview of Framework</vt:lpstr>
      <vt:lpstr>Related Work</vt:lpstr>
      <vt:lpstr>Related Work</vt:lpstr>
      <vt:lpstr>From Related Work </vt:lpstr>
      <vt:lpstr>Data</vt:lpstr>
      <vt:lpstr>Computational Approach</vt:lpstr>
      <vt:lpstr>Computational Approach</vt:lpstr>
      <vt:lpstr>Computational Approach  Chaining as probabilistic categorization</vt:lpstr>
      <vt:lpstr>Computational Approach  Chaining as probabilistic categorization</vt:lpstr>
      <vt:lpstr>Computational Approach  DPM 🆚 DEM (cont’d)</vt:lpstr>
      <vt:lpstr>Computational Approach  Multimodal knowledge integration</vt:lpstr>
      <vt:lpstr>Computational Approach  Multimodal knowledge integration</vt:lpstr>
      <vt:lpstr>Computational Approach  Multimodal knowledge integration</vt:lpstr>
      <vt:lpstr>Evaluation</vt:lpstr>
      <vt:lpstr>Evaluation</vt:lpstr>
      <vt:lpstr>Evaluation</vt:lpstr>
      <vt:lpstr>Evaluation Result</vt:lpstr>
      <vt:lpstr>Evaluation Result</vt:lpstr>
      <vt:lpstr>Interpretation</vt:lpstr>
      <vt:lpstr>Computational Approach  DPM 🆚 DEM (cont’d)</vt:lpstr>
      <vt:lpstr>Conclusion</vt:lpstr>
      <vt:lpstr>Future?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emergent linguistic compositions through time: Syntactic frame extension via multimodal chaining  </dc:title>
  <dc:creator>Huang Xiangyu</dc:creator>
  <cp:lastModifiedBy>Mingyi Li</cp:lastModifiedBy>
  <cp:revision>343</cp:revision>
  <dcterms:created xsi:type="dcterms:W3CDTF">2022-10-11T12:59:54Z</dcterms:created>
  <dcterms:modified xsi:type="dcterms:W3CDTF">2022-10-23T03:38:24Z</dcterms:modified>
</cp:coreProperties>
</file>